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1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notesSlides/notesSlide2.xml" ContentType="application/vnd.openxmlformats-officedocument.presentationml.notesSlide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74" r:id="rId2"/>
    <p:sldId id="298" r:id="rId3"/>
    <p:sldId id="299" r:id="rId4"/>
    <p:sldId id="275" r:id="rId5"/>
    <p:sldId id="281" r:id="rId6"/>
    <p:sldId id="279" r:id="rId7"/>
    <p:sldId id="280" r:id="rId8"/>
    <p:sldId id="278" r:id="rId9"/>
    <p:sldId id="277" r:id="rId10"/>
    <p:sldId id="300" r:id="rId11"/>
    <p:sldId id="276" r:id="rId12"/>
    <p:sldId id="283" r:id="rId13"/>
    <p:sldId id="302" r:id="rId14"/>
    <p:sldId id="284" r:id="rId15"/>
    <p:sldId id="282" r:id="rId16"/>
    <p:sldId id="285" r:id="rId17"/>
    <p:sldId id="286" r:id="rId18"/>
    <p:sldId id="291" r:id="rId19"/>
    <p:sldId id="290" r:id="rId20"/>
    <p:sldId id="289" r:id="rId21"/>
    <p:sldId id="288" r:id="rId22"/>
    <p:sldId id="292" r:id="rId23"/>
    <p:sldId id="293" r:id="rId24"/>
    <p:sldId id="287" r:id="rId25"/>
    <p:sldId id="294" r:id="rId26"/>
    <p:sldId id="301" r:id="rId27"/>
    <p:sldId id="295" r:id="rId28"/>
    <p:sldId id="296" r:id="rId29"/>
    <p:sldId id="297" r:id="rId30"/>
    <p:sldId id="257" r:id="rId31"/>
    <p:sldId id="259" r:id="rId32"/>
    <p:sldId id="263" r:id="rId33"/>
    <p:sldId id="264" r:id="rId34"/>
    <p:sldId id="265" r:id="rId35"/>
    <p:sldId id="266" r:id="rId36"/>
    <p:sldId id="260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58" r:id="rId45"/>
    <p:sldId id="256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956" y="-4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1:10.12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55 48 1101,'0'0'188,"0"0"-148,0 0 171,0 0 20,-19-25-162,19 25 67,0 0-39,-19 0-44,19 0 21,0 0 60,0 0-99,0 0 58,0 0 144,0 0 33,0-25 0,0 25-23,0 0-191,0 0-63,-18 0-29,18 0-19,0 0 121,0 0 43,0 0 0,0 0 26,0 0-111,0 0-14,0 0 17,0 0-149,0 0 105,0 0-102,0 0 115,0 0 103,0 0-247,0 0 325,0 0-241,0 0 24,0 0 162,0 0-328,0 0 232,0 0 1,0 25-13,0-25 104,18 0-142,-18 25 31,0-25-51,0 25 61,0 0 0,0-25-14,0 25 41,0-1-156,0 1 139,0 0-27,0-25-37,0 25 152,19 0-201,-19-25 36,0 25-208,0 0-3,0-25-44,19 25-67,-19-25 185,0 25-98,0-25 191,0 0-174,0 24-18,0-24-53</inkml:trace>
  <inkml:trace contextRef="#ctx0" brushRef="#br0" timeOffset="491">241 123 608,'0'0'10,"0"0"26,0 0 157,0 0-149,0 0-31,0 0-15,0 0-171,0 0 155,-18 0 10,18 0 13,0 0 8,0 24 0,-19-24 3,19 0 152,0 0-165,0 25-3,-19-25 31,19 0-17,0 25-4,-18-25 176,18 0-192,-19 25-158,19-25 167,-19 25 2,1-25 198,18 25-16,-19-25 16,19 25-187,-19-25-35,19 0 19,-18 25-17,18-25 12,0 0-7,0 25-164,0-25 14,-19 0-6,19 0 11,0 0 162,0 0 177,0 0-185,0 0-15,0 0 200,0 0-377,0 0 379,0 0 17,0 0-224,0 0 36,19 0-21,-19 0-168,0 0 187,0 0-16,0 0-166,0 0 353,0 0-350,0 0 192,18 0 166,-18 0-335,0 0 338,0 0-24,0 0-333,19 0 307,-19 0-278,19 0 149,-19 0 150,18 0-150,-18 0 129,19 0-137,-19 0-31,19 0 11,-1 24-17,-18-24 14,19 0 31,-19 0 8,19 0-126,-1 0 104,-18 0 17,19 0-28,-19 0 132,19 0-121,-19 0 5,0 0-10,18 0-103,-18 0 117,0 0-29,19 0-16,-19 0 115,0 0-121,0 0-132,19-24 17,-19 24 113,0 0-136,0 0 143,0 0 163,0-25-293,0 25 133,0 0 170,0 0-311,0-25 208,0 25 159,0 0-156,0 0 184,0 0-124,0 0-4,0-25 36,-19 25-109,19 0 180,0 0-74,0 0-90,0 0 316,0 0-266,0 0-47,0 0 45,0 0-218,0 0 165,0 0-24,0 0 212,0 0-236,0 0 18,0 0-18,0 0-209,0 0 272,0 0-63,0 0 6,0 0-9,0 25-30,0-25 60,0 0 3,0 0 9,0 25-27,0-25-3,0 25-6,0-25 12,19 24 0,-19 2 9,0-26 18,0 25 215,0-1-218,18 1-9,-18 0-6,0 0-236,0 0 263,0-25-39,19 25 9,-19 0-24,0-25 92,0 25-175,0-25-48,0 0 9,0 25-139,0-25 222,0 0 43,0 0 11,19 0-42,-19 0 45,0 0-16,0 0 4,0 0 43,0-25-198,-19 25 111,19-25 6,0 25-135,0-25 143,0 0-101,-19 25 135,19-25 8,0 0 0,0 0 136,0 0-142,0 1 169,0 24-3,0-25-107,0-1 34,0 26-2,0-24 5,0 24-10,0 0-11,0-25-35,0 25-54,0 0 70,0 0 14,0 0-72,0-25 77,0 25-13,0 0-91,0 0 81,0 0 212,0 0-290,0 0 49,0 0-5,0-25-228,0 25 263,0 0-44,0 0-3,0 0-9,0 0-44,0 0 122,0 0 133,0 0-175,19 25 185,-19-25-254,0 0-134,0 0 233,19 0-237,-19 25 388,0-25-193,18 0-63,-18 25 63,0-25-202,19 0 427,-19 24-214,0 2-14,0-26 18,0 25-243,0-25 237,0 24-15,0-24-9,0 0 21,0 25-30,0-25 27,0 25-30,0-25 181,0 0-207,0 25-108,0-25 41,-19 25-350,19-25 253,0 0-139</inkml:trace>
  <inkml:trace contextRef="#ctx0" brushRef="#br0" timeOffset="2128">540 446 1626,'0'0'5,"0"0"-104,0 0 153,0 0-51,-19 0 57,19 0 165,0 0-130,0 0 87,0 0 135,0 0-234,0 0-17,0 0 163,0 0-393,0-24 158,0 24 6,0 0-205,0 0 196,0 0 12,0 0-9,0 0 0,0 0 12,0 0-3,0 0 6,19 0 6,-19 0-15,0 0-18,18-25-54,-18 25-23,19 0-37,-19 0 81,19-26-16,-1 26 15,-18 0 1,19 0-316,-19-24-20</inkml:trace>
  <inkml:trace contextRef="#ctx0" brushRef="#br0" timeOffset="2679">764 197 2486,'0'0'9,"0"0"15,-19 0 6,19 0 163,0 0 26,0 0-80,0 0 138,0 0-143,0 0-32,0 0 91,0 0-162,0 0-25,0 0-95,0 0 63,0 0-93,0 0 112,0 0 73,0 0-49,0 0-1,0 0-134,0 25 154,0-25-49,0 0 102,0 0 26,0 25-149,0-25 31,0 25-11,0-25-2,0 25 39,0 0-36,0 0 23,0-25-46,0 24 6,0-24 36,0 26-22,0-1 52,19-25-30,-19 24-16,0-24-33,0 25-32,18-25-30,-18 0-175,0 25 23,19-25 31,-19 0-36,0 0 220,0 0-96,19 0 43,-19 0 42,0 0-62,0 0 121,18 0-98,-18 0-28,19 0-10,-19 0-13,19 0-227,-19 0-18</inkml:trace>
  <inkml:trace contextRef="#ctx0" brushRef="#br0" timeOffset="2983">987 247 2049,'0'0'2,"0"0"-5,0 0 71,0 0-51,0 0 72,0-25 200,0 25 3,0 0 94,0 0-31,0 0-113,0 0-44,-19 0-168,19 0 86,0 0-194,0 0-15,0 0 134,-19 0-134,19 0 124,0 0-25,0 0-9,0 0 6,0 0 132,0 0-165,0 0 6,0 0 138,0 0-286,0 0 316,0 0-157,0 0-138,0 25 141,0-25-151,0 0 125,0 25 80,0-25-54,0 25-4,0 0 18,0-25-173,0 25 48,19-1-25,-19-24-147,0 26 14,0-26-58,0 25 61,0-25 118,0 24 23,0-24-193,0 25-136</inkml:trace>
  <inkml:trace contextRef="#ctx0" brushRef="#br0" timeOffset="3287">913 446 1582,'0'0'11,"0"0"14,19 0 14,-19 0 35,0 0-97,17-24 1,-17 24-15,19 0 66,-19 0-12,0-25 94,19 25-18,-19 0-70,0 0 68,18-26-100,-18 26-31,19 0-74,-19 0-190,0-24-103</inkml:trace>
  <inkml:trace contextRef="#ctx0" brushRef="#br0" timeOffset="3574">876 969 1504,'0'0'41,"0"0"-21,-19 0 27,19 0-16,0 0-34,-19 0 45,19 0-31,0 0 57,-18 0-5,18 0-32,-19 0 26,19 0-45,-19 0-89,19 25 97,0-25-17,-18 0 15,18 0 53,0 0-69,0 0-2,0 26-20,0-26 32,0 0-18,0 0 17,0 0-8,0 24-3,0-24 18,0 0-149,0 0 21,0 25 108,0-25-123,18 0 130,-18 25 132,0-25-137,19 0 98,-19 0-10,0 0-111,19 25 34,-19-25-57,18 0 110,-18 0-41,0 0 3,19 0 60,-19 0-100,19 0-64,-19 0-2,18 0 86,-18 0-75,19 0 74,-19 0 10,19 0-93,-19 0 81,0 25 92,17-25-20,-17 0-1,0 0-10,0 0-70,0 0-44,0 0 83,0 0-42,0 25-8,0-25 54,0 0-86,0 25 55,-17-25-4,17 25 7,-19-25 73,0 25-61,19-25 5,-18 24-14,-1-24-69,0 25 116,19-25-56,-18 0 0,-1 26 3,0-26-102,19 0 102,-18 0-135,18 0-39,-19 0 108,19 0-250,-19 0 52,19 0-68</inkml:trace>
  <inkml:trace contextRef="#ctx0" brushRef="#br0" timeOffset="4111">987 1144 1773,'0'0'60,"0"0"23,0 0 228,0 0-139,0 0-39,0 0 107,0 0-227,0 0 109,0 0 56,0 0-114,0 0-13,0 0 38,0 0-93,0 0-12,0 0 3,0 0-3,0 0 13,0 0-16,0 0-22,0 0 31,18 0-3,-18 0 55,0 0 22,0 0-29,19 0-16,-19 0-22,19 0-13,-19 0-42,18 0-107,-18 0-101,19 0 17,-19-25 62,19 25 53,-19 0 81,18 0 41,-18 0-87,19 0 44,0 0-62,-1 0-101</inkml:trace>
  <inkml:trace contextRef="#ctx0" brushRef="#br0" timeOffset="4396">1099 1094 2450,'0'0'60,"0"0"-17,0 0 133,0 0 64,0 0-112,0 0 139,0 0-147,0 0-51,0 0 163,0 0-255,0 0-68,0 0 71,0 0-176,0 0 186,0 0 107,0 0-71,18 0 26,-18 0-100,0 0 25,0 0-7,19 0 11,-19-25 87,0 25-55,19 0-45,-19 0 189,0 0-154,18 0-65,-18 25 114,0-25-139,19 0 103,-19 0 36,19 0-62,-19 25-40,0-25-2,18 0 6,-18 25-6,0-25-64,0 25 73,0-25-14,19 0-8,-19 25 94,0 0-93,0-25-48,0 25-43,0-25 39,-19 24-26,19-24 63,0 25 10,-18 1-90,18-26 38,-19 24 24,19-24-109,-19 25-48,19-25 61,0 25-270</inkml:trace>
  <inkml:trace contextRef="#ctx0" brushRef="#br0" timeOffset="4788">1360 1144 2224,'0'0'9,"0"0"14,0 0 61,0 25-78,0-25-3,0 0-9,0 25-30,0-25 98,0 25-26,0-25-9,0 25-18,0-1 9,0-24 15,0 25 12,19-25-20,-19 26 11,0-2-18,0-24-21,18 0 15,-18 25-45,0-25 12,19 0 126,-19 0 50,0 25-24,19-25 14,-19 0-152,0 0-12,0 0 41,18 0-28,-18-25 63,0 25 21,0-25-104,19 25 13,-19-24-68,19-2-6,-19 1 96,0 25-102,0-24 1,0-1-71,0 0 2,0 25 95,0-25 30,-19 0 81,19 25-128,-19 0 12,19-25 62,-18 25-128,-1 0 117,19 0-47,-19 0-89,1 0-2,18 0-279</inkml:trace>
  <inkml:trace contextRef="#ctx0" brushRef="#br0" timeOffset="5212">1528 172 1626,'0'0'102,"0"0"-25,0 0 32,0 0-84,-19-25-62,19 25 80,0 0 19,-18 0 103,18 0-18,0 0-3,0 0 55,-19 0-37,19 0 79,-19 0-77,19 0-91,0 25 4,-18-25-110,18 0 40,-19 25 13,19-25 38,0 25-12,-19 0-30,1-25 0,18 25-29,-19 0 29,19 0 20,0 0-52,0-1 16,0 2-26,0-1 12,0-1 18,0-24-4,0 25 3,0 0-36,0-25 20,0 25 30,0-25-113,0 25 96,19-25-81,-19 25-16,18-25-54,1 0-95,-19 0 44,19 0-49,-1 0 185,1 0 51,0-25-35,-1 25 68,1 0-6,-19-25-24,18 25-9,1-25-34,0 0 8,-19 25-23,18-25 134,-18 25-58,19-24-9,-19 24 79,0 0-129,19-25 136,-19 25-51,0 0-38,0 0 77,0 0-80,0 0 50,0-26-38,0 26-6,0 0 3,-19 0-6,19 0 27,0 0-21,-19 0 15,19 0-3,-18 26 33,18-26-33,0 0-21,-19 0 9,19 25-60,-19-25 57,19 0-33,-18 0-2,18 24 8,0-24 39,0 0-59,-19 0 65,19 0-87,0 25 12,0-25 81,0 0-74,0 0 4,0 0 9,0 0-61,0 0 15,0 0 172,19 0-163,-19-25 166,0 25-81,18 0 15,-18 0 6,0 0 6,19-24 14,-19 24-96,0 0 107,19 0-42,-19 0 5,0-25 3,18 25-17,-18 0 36,0 0-22,0 0-14,19 0 0,-19 0-98,0 0 83,0 0 17,0 0 43,19 0-48,-19 0 8,0 0 46,0 0-96,0 0 63,0 0 56,18 25-131,-18-25 60,0 0-3,0 24-69,0-24 72,0 25-41,19 0 20,-19-25-87,0 25 34,0 0-15,0 0-62,0-25 30,0 25-266,0 0-33</inkml:trace>
  <inkml:trace contextRef="#ctx0" brushRef="#br0" timeOffset="5943">1864 247 587,'0'0'12,"0"0"4,0 0 41,0 0 166,0 0-152,0 0 18,-19 25-21,19-25-40,0 0 18,0 25 132,0-25-10,0 0-257,0 25 130,0-25-24,0 0-29,0 25 154,0-25-117,0 0-17,0 0 44,0 24 2,19-24 101,-19 0-101,0 0-2,0 0-2,18 26-64,-18-26 17,0 0-29,19 0-4,-19 0 162,0 0-103,19 0 1,-19 0-19,18 0 11,-18 0-13,0 0-1,19 0 7,-19-26-99,19 26 177,-19 0-90,0 0-21,0 0 4,18 0-76,-18 0 72,0 0 15,0 0 3,0 0-14,0 0 31,0 0-2,0 26 77,0-26-92,0 0 33,0 0-63,0 25-14,0-25-26,0 0 29,0 24-34,-18-24 16,18 25-9,0-25-86,-19 25 180,19-25-132,-19 0-86,19 0-104</inkml:trace>
  <inkml:trace contextRef="#ctx0" brushRef="#br0" timeOffset="6319">1826 322 1898,'0'0'8,"0"0"33,-18 25 32,18-25 41,0 0-53,0 0 0,0 24-16,0-24-36,-19 26 44,19-26-32,0 0-12,0 25 3,0-25 9,0 24-12,0-24-12,0 25-18,0-25 9,0 25 9,0-25 9,19 0 6,-19 25-12,0-25 15,18 25-9,-18-25 12,19 25-12,-19-25-3,19 0 12,-19 25-48,0-25-50,18 0-26,-18 25-81,19-25 105,-19 0-228,19 0-63</inkml:trace>
  <inkml:trace contextRef="#ctx0" brushRef="#br0" timeOffset="6581">2088 222 2644,'0'0'169,"0"0"10,0 0 52,0 0 53,0-25-159,0 25 61,0 0-160,0 0-72,0 0 6,0 0 40,0 0-23,18 0 123,-18 0-139,0 0-96,0 0 280,0 0-242,0 0 224,0 0-166,19 25-60,-19-25 126,0 0-157,18 25 114,-18-25-274,0 25-79,19 0-12,-19 0 30,0 0-57,0-1-22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7:09.20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0 148 2165,'0'0'-110,"0"0"96,0 0 29,0 0 47,0 0 152,0 0 10,0 0 95,0 0-118,0 0 79,0 0-220,0 0 33,0 0-52,0 0-87,0-25 114,0 25 0,0 0-29,0 0-29,0 0-16,0 0-158,0 0 141,0 0 0,0 0-3,0 25 16,0-25 0,0 0 0,0 0 20,0 0-7,0 0 7,0 0-19,0 0 15,0 0 148,0 24-141,0-24 32,0 0-45,0 25-153,0-25 259,0 25-135,25 0 32,-25-25 10,0 25-126,0 0 113,0-25 4,0 24-40,0-24 4,25 25 48,-25-25-13,0 25-185,0-25-18,0 0-126,25 25 72,-25-25 30,0 0-75,0 0 175,0 25-327,0-25 85</inkml:trace>
  <inkml:trace contextRef="#ctx0" brushRef="#br0" timeOffset="356">224 148 1762,'0'0'-208,"0"0"26,0 0 208,0 0-21,0 0 252,0 0-39,0 0-355,24 0 15,-24 24 96,0-24-119,0 0 148,25 0 182,-25 0-162,0 25 140,25-25-15,-25 0-157,0 25 7,25-25-21,-25 0-126,0 25-22,25-25 28,-25 25 154,0-25-5,0 0 136,0 25 22,25-25-156,-25 0 138,0 24-123,0-24-49,0 0 43,0 25 1,0-25 16,0 0-160,0 25 103,0-25 14,0 0-60,0 0 172,0 0-273,0 0 159,0 25 63,0-25-21,0 0 160,0 0-348,0 0 145,0-25-131,0 25-37,0 0 317,0 0-300,0 0 309,0-25 54,0 25-125,0 0 106,0 0-264,0-25 89,0 25-118,0 0 29,0-24 250,24 24-222,-24 0 129,25-25 122,-25 25-237,0 0 84,25 0-2,-25-25-116,25 25 99,-25 0-21,0 0 14,0 0-20,25 0 6,-25 0 24,0 0-33,0 0-6,0 0 12,0 0 9,25 0-3,-25 0 95,0 0-104,0 0-5,0 0-13,0 0-83,0 25 92,0-25 24,24 0 11,-24 25-5,0-25-6,0 0 71,0 24-71,0-24 21,0 25-22,0-25-91,0 25 158,25-25-172,-25 0-5,0 25 87,0-25-139,0 0 134,0 25-225,0-25-197,0 0 96</inkml:trace>
  <inkml:trace contextRef="#ctx0" brushRef="#br0" timeOffset="1466">1093 98 1898,'0'0'20,"0"0"-14,0 0 0,0 0 17,0 0-54,0 0 51,0 0-6,0 0 18,0-24 43,-25 24-158,25 0 136,0 0-50,-25 0 2,25 0 116,0 0-115,0 0 14,-25 0-146,25 0 102,0 0 24,-24 0-14,24 0 176,-25 24-133,25-24-26,-25 0-121,25 0 106,-25 25-94,25-25-33,0 0 295,-25 25-167,25-25 138,0 0 0,-25 0-151,25 24-109,0-24-11,0 0 26,0 25-3,0-25 115,0 25-11,0-25 3,0 0 106,0 25 20,0-25-106,25 0 149,-25 25-149,0-25-32,25 0 169,-25 0-140,25 25-5,-25-25-76,0 0-62,25 0-19,-25 0 209,25 24-53,-1-24 141,-24 0-23,25 0-151,-25 0 166,25 0-263,-25 25 163,25-25-137,-25 0-28,0 0 141,25 0-136,-25 0 113,25 0 37,-25 0 112,0 25-14,0-25-98,0 0 93,0 0-240,0 0 9,0 0 248,0 0-107,0 0 161,0 0-13,0 0-135,0 25-118,-25-25-16,25 0 122,-25 0-124,25 25 254,-25-25-148,0 0-124,25 0 130,-25 25-134,1-25 241,-1 0-117,25 0 16,-25 24-24,0-24-127,25 0 124,0 0 77,0 0-171,-25 0 126,25 0-63,0 0-383,0 0 37</inkml:trace>
  <inkml:trace contextRef="#ctx0" brushRef="#br0" timeOffset="2162">1216 247 2165,'0'0'32,"0"0"-49,0 0 17,0 0 44,0 0-17,0 0 65,0 0-3,0 0-38,0 0-9,0 0 40,0 0-88,0 0-6,0 0-24,0 0-25,0 0 46,0 0-3,0 0 30,0 0-48,0 0 48,25 0-12,-25 0-12,0 0 33,0 0-33,0 25 15,0-25-3,0 0 18,25 25-24,-25-25 3,0 24 33,0-24-30,0 25 48,0 0-36,0-25-101,0 25-27,0-25-64,25 25-57,-25-25 38,0 25 138,0-1-243,0-24-26</inkml:trace>
  <inkml:trace contextRef="#ctx0" brushRef="#br0" timeOffset="2442">1564 371 2283,'0'-25'44,"0"25"-94,0 0 21,0-25 113,0 25-152,0 0 109,0-24 6,0 24 8,-25 0 20,25 0-46,0 0-14,-25 0-127,25 0 70,0 0 27,0 0 100,-25 0-85,25 0-12,0 0 42,-25 0-130,25 0 41,0 24 18,0-24-27,-24 0 80,24 25-73,0-25-14,0 0-46,0 25 77,0-25 81,0 0 18,0 25 10,0-25-343,0 0-13,0 25 167,0-25-215,0 0 144,0 0 54,0 25-23,0-25 244,24 0-110,-24 0-9,0 0-112,25 0-15,-25 0 171,25-25 10,-25 25 20,0 0 43,0 0 48,25 0 200,-25-25-181,0 25 178,0 0-25,0 0-301,0-25 317,0 25-303,25 0 146,-25 0 29,0 0-121,0 0 122,0 0-7,0-25 128,0 25-95,0 0-19,0 0-151,0 0-40,0 0 16,0 0-19,0 0 0,0 25-190,0-25 22,0 0 1,0 0 52,0 0 112,0 0 71,0 25-58,0-25-70,0 0 79,0 25-81,0 0 236,0-25 16,25 24-31,-25 1 9,0 0-283,0 0 85,0 0 8,0 0 38,0-1 12,0 1-111,25 0 45,-25-1-33,0 1 167,0 0-80,0-25-26,24 25-15,-24 0-94,0 0 75,0-1-29,0 1-75,25-25 9,-25 25 78,0 0-88,0-25 71,0 25 16,0-25-56,0 0 83,0 25 6,0-25 137,0 0-135,0 0 21,0 24 92,-25-24-235,25 0 126,-24 0-3,24 0-77,-25 0 111,0 0-22,25-24 141,-25 24-133,25 0-23,0 0 70,-25-25-165,25 25 129,-25-25 27,25 0-41,0 25 122,0-25-81,0 0-41,0 1 119,0-1-196,0 25 65,0-25 21,0 0-118,0 0 115,0 0 109,0 1-82,25 24-10,-25-25-5,0 0-89,25 1 200,-25 24-120,25-25 6,-25 25-15,0-25-105,25 25 243,-25-25-112,25 25 25,-25-25-13,24 25-47,-24-25 169,25 25-91,-25-24 3,25 24 61,-25-25-167,25 25 144,-25-25 45,0 25-140,25 0 197,-25-25-172,25 25 69,-25 0-77,0-25-14,0 25 107,24 0-103,-24 0 78,0 0-117,25 0-58,-25 0 31,0 0-60,0 0-42,25 0 36,-25 0-23,0 0 70,25 0 66,-25 0 180,0 25-121,25-25 92,-25 0-145,0 0-155,25 25 86,-25-25-82,0 0 132,0 25 13,0-25-6,24 25 52,-24-25 19,0 24-99,0-24 12,0 25-118,0-25-12,0 25 76,0-25 61,0 25-32,0-25 21,0 0-21,0 25-86,0-25 75,0 0 100,0 0-88,0 0 26,0 0 32,0 0-15,0 0 102,0 0-30,0 0 16,0 0-76,0 0-159,0 0 36,0 0 117,0-25-35,0 25-37,0 0 9,0-25 7,0 25-150,0-25 390,0 0 11,0 25-139,0-24 162,0 24-318,25-25 2,-25 0 14,0 25 18,0 0 290,25-25-149,-25 25-20,25 0-21,-25-25-19,0 25 119,25 0-99,-25 0 12,0 0-161,25 0 31,-25-25 89,0 25-9,24 0 9,-24 0 47,0 0-73,25 0 2,-25 25 9,0-25-61,0 0 78,25 0 93,-25 25 3,0-25-113,0 0 1,0 0 2,25 25-86,-25-25 136,0 25-15,0-25-100,0 25 83,0-25-38,0 24 20,0-24 6,0 0 3,0 25 6,25-25-6,-25 0 8,0 0 57,0 0 21,0 25-83,25-25-5,-25 0-52,0 0 70,0 0-11,25-25-5,-25 25 9,0 0-107,24 0 110,-24-25 2,25 25-8,-25-24-9,25 24 9,-25-25 12,0 25 69,0-25 60,0 25 26,0-25 99,0 25-110,25 0 18,-25 0-26,0-25-108,0 25 51,0 0-48,0 0 4,0 0-17,0 0-29,0 0-14,0 0-3,0 0 10,0 0-10,0 0 14,0 0-27,0 0 23,0 0 3,0 0-23,0 25 0,0-25-3,0 0 20,0 0 39,0 25-3,0-25-29,0 25-31,0-25-61,0 25 19,0-25 119,0 0 2,0 24 0,0-24-135,0 0-241,0 25-81,0-25 82,0 0-96,25 0 34,-25 0-13</inkml:trace>
  <inkml:trace contextRef="#ctx0" brushRef="#br0" timeOffset="4330">2607 98 1361,'0'0'233,"0"0"-5,0 0-145,0 0 26,0 0-183,0 0 51,0-24 155,0 24-39,0 0 119,0 0-113,0-25 27,0 25 34,0 0 3,0 0-2,0-25-16,0 25-3,0 0-194,-25 0 88,25-25-20,0 25 116,0 0-90,0 0-26,0 0-16,0 0-135,0 0 118,0 0 5,0 0 24,0 0-12,0 0-19,0 0 22,0 0-6,-25 25-7,25-25 29,0 0-25,0 25 9,0-25 7,0 25-36,0-1 26,0-24-9,0 25 5,0 0 11,0-1-7,0 1 3,0 0 7,0 0-4,0 0-12,0 0-14,0-1 20,0 26 4,0-25 2,0 0 7,0 0-29,0-1-13,25 1-32,-25 0 29,0 25-119,25-25 23,-25-1 7,25 1-54,-25 0 73,25-1-4,-25 1-20,25 0 117,-25-25 48,24 25-54,-24 0-91,0-25 17,0 25-3,25-25-12,-25 24 115,0-24-269,0 0 180,0 25 81,0-25 17,0 0-25,0 0 10,0-25-22,-25 25 3,25 0 205,-24-24-202,-1-1 22,25 25 18,-25-25-66,25 0-113,-25 0-8,0 25 124,25-25-96,0 1 160,-25-1 194,25 0-99,0 25-38,0-24 131,0-1-341,0 25-43,0-25 350,0 25-182,0-25 1,0 25 167,0 0-200,0-25 30,0 25 143,0 0-166,0-25 20,25 25 24,-25 0-10,25 0-162,-25-24 8,25 24 2,0 0 17,0 0 180,-25-25-11,24 25 23,1 0 125,-25 0-119,25 0 15,0 0-33,-25 0-148,0 0 112,25 0-14,-25 0-18,25 0 18,-25 0-23,0 0 103,0 0-80,24 0-15,-24 0 24,0 0-98,0 0 88,25 0 13,-25 25 44,0-25-53,0 0-35,25 24 14,-25-24-44,0 0 41,25 25 47,-25-25-17,0 25 83,0-25-95,0 25 6,25-25-9,-25 25-101,0-25 136,0 0 52,0 25-55,0-25 13,0 0-66,0 0-159,0 0-60,0 0-142,0 0-163</inkml:trace>
  <inkml:trace contextRef="#ctx0" brushRef="#br0" timeOffset="5318">3426 272 1750,'0'0'193,"0"0"-150,0 0 165,0 0-81,0 0-213,0-25 300,0 25-274,0 0 218,0 0 45,0 0-288,-25 0 127,25 0-27,-25 0-132,25 0 153,-25 0 63,25 25-201,-25-25 99,1 0-9,24 25-62,-25-25 83,0 0 34,25 24 55,-25-24-82,0 25 2,25-25-27,-24 25-81,0-25 69,24 25-6,0-25-4,-25 25 40,25-25 4,0 25-1,0-25 18,0 24 35,0-24 12,0 25-74,0-25-3,0 25-59,0-25-18,0 25 96,25-25-19,-25 25 12,24-25 43,0 25-45,-24-25 70,25 24-77,0-24 25,0 0 43,-25 0-55,25 25 71,-1-25-81,1 0-86,0 0 58,-25 0-80,25 0 3,0 0 92,0 0-67,-1 0 133,1 0-68,0 0-6,-25-25-7,25 25-70,0 0 98,-25 0-3,25 0 9,-1-24 37,-24 24 6,0 0 169,25-25-68,-25 25 27,0 0-5,0 0-165,0 0 111,0-25-29,0 25-12,25 0-13,-25 0-30,0 0-13,0-25-30,0 25 26,0 0-16,0 0 10,0 0 17,0 0-14,-25 0-16,25 0-4,0 0 13,-25 0-26,25 0 40,-24-25-31,24 25-9,-25 0 37,25 0-58,-25 25 30,25-25 4,-25 0-23,25 0 19,-25 0 11,25 25-44,0-25 23,-25 0 4,25 25-34,0-25 54,-24 0-20,24 25-10,0-25-20,0 0-36,0 24 19,0-24-32,0 0 66,0 0 27,0 25-63,0-25 59,0 0 73,0 0-99,0 0 3,0 0-28,0 0-126,0 0 116,24 0 26,-24 0 54,0 0-16,25 0-29,-25 0 101,25 0-82,-25-25 11,0 25 5,25 0-90,-25-24 143,25 24 38,-25 0-112,25-25 108,-25 25-93,0 0-19,0 0 132,24-25-122,-24 25-59,0 0 98,0 0-117,0 0 74,0 0 10,0 0-30,0 0 37,25 0-81,-25 0 161,0 0-180,0 0 86,0 0 98,0 0-85,0 0 29,0 0 53,0 0-182,25 0-16,-25 25 72,0-25 21,0 0 37,25 0 87,-25 0-4,0 25-87,0-25-47,25 0 14,-25 24 30,0-24-48,0 0-71,25 0-57,-25 25-84,0-25 27,0 0 136,0 0-83,0 25 59,25-25-16,-25 0 33,0 0 129,0 0 4,0 0-123,0 24 10,0-24 62,0 0-131,0 0 256,0 0-88,0 0-179,0 0 151,0 0 33,0 0-50,24-24 48,-24 24 109,0 0-265,0-25 156,0 25-14,25 0-102,-25-25 128,0 25 32,0 0-23,0-24-2,25 24 32,-25 0 60,0-25-53,0 25 9,25 0-35,-25-25-17,0 25 6,0 0-21,0 0-6,25 0-81,-25 0 130,0 0-95,0 0 18,0 0-7,0-25-89,0 25 145,0 0-39,0 0 76,25 0-83,-25 25-46,0-25 25,0 0-69,0 0 145,24 0-61,-24 25 18,0-25-12,0 0 4,0 0 63,0 0-100,25 25-54,-25-25-56,0 0-38,0 0 83,0 0 25,0 24-40,0-24 1,0 0-14,0 0 34,25 0 182,-25 0 22,0 0 32,0 0-6,0 0-156,0 0 21,0 0 14,0 0-188,0 0-7,0 0-18,25-24 126,-25 24 163,0 0-134,0-25 184,0 25-160,0 0 23,25-25 187,-25 25-363,0-25 27,25 25 200,-25 0-173,0-25 210,0 25-3,0 0-171,24 0 302,-24 0-171,0-25-25,0 25-17,0 0-144,25 0 163,-25 0 6,0 0-19,25 0 8,-25 0-23,0 0 0,25 0 171,-25 0-50,0 25-101,25-25 6,-25 0-154,25 0 16,-25 25 115,0-25-20,0 0 37,24 25-11,-24-25-9,25 0 32,-25 0 66,0 25-115,0-25 11,25 0 92,-25 0-137,25 25 163,-25-25-187,0 0-5,25 0-162,-25 0 98,0 0 108,25 0-146,-25-25-47,24 25-154,-24-25 64,25 25 21,0-25 233,0 0 8,-25 0 126,25 1-72,0-1 86,-25 0 73,25 0 124,-1 0-46,-24 0-9,25 1 21,-25-26-180,0 25 255,0 25-69,0-25-26,0 0 97,0 1-51,0 24 4,0-25 21,0 25-109,0 0-44,-25-25 38,25 25-73,0 0-16,-24 0 22,24-24-9,-25 24-1,25 0-31,0 0-42,-25 0-28,25 0 0,0 0-40,0 0 8,0 0-8,0 0 1,0 0 20,0 0 30,0 24-8,-25-24 14,25 0-7,0 25-42,0 0 13,0-25-13,0 24 17,0 1-34,0 0 6,0 0 1,0 0-18,0 0 0,0-1-3,0 1-31,0 0-15,0-25-3,0 25-30,25 0 25,-25-25-38,25 25-61,-25-25-46,0 24-69,25-24-35,-25 25 162,0-25-175,0 0-27</inkml:trace>
  <inkml:trace contextRef="#ctx0" brushRef="#br0" timeOffset="6847">4419 346 1208,'0'0'178,"0"-25"41,0 25-170,0 0 193,0 0-330,0 0-34,0 0 161,25 0-51,-25 0 131,25 0 30,-25-24-15,25 24-326,0 0 146,-25 0-303,25 0-118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09.57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0 395,'0'0'10,"0"0"-8,0 0-5,0 0-2,0 0-8,0 0 11,0 0-3,0 0-12,0 0 20,0 0-9,0 0 11,0 0 15,0 0-33,0 0-17,0 0-9,0 0-38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5.03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199 22 973,'0'0'32,"0"0"173,0 0 61,0 0 32,0-25-49,0 25-151,0 0-69,0 0-20,0 0 68,0 0-36,0 0-50,0 0 72,0 0-42,0 0-48,0 0 83,0 0-74,0 0 6,0 0 93,0 0-33,0 0 3,0 0-17,0 0-7,0 0 13,0 0-25,0 0 15,0 0-20,0 0-4,0 0 18,0 0-21,0 0-6,0 0 190,0 0-128,0 0 104,0 0 40,0 0-200,0 0 96,0 0-54,0 0-45,0 0-87,0 0 120,0 0 6,0 0-106,0 0 89,0 0 4,0 0-137,0 0 222,0 0 43,0 0-245,0 0 212,0 0-51,0 0-76,0 0 130,0 0-131,0 0-34,0 0 25,0 0 6,0 0-88,0 0 77,0 0 45,0 0-4,0 0-43,0 0-81,0 0 94,0 0-102,0 0 253,0 0-151,0 0-79,0 0 245,0 0-245,0 0 121,0 0-42,0 0-129,0 0 261,0 0-115,0 0 16,0 0-10,0 0-33,0 0 122,0 0-122,0 0 106,0 0-205,0 0 126,0 0 112,0 0-195,0 0 73,0 0-10,0 0-17,0 0 112,0 0 47,0 0-222,0 0 144,0 0 20,0 0-54,0 0-27,0 0-146,0 0-20,0 0 129,0 0 190,0 0-8,0 0-139,0 0-81,0 0 17,0 0-57,0 0 145,0 0 9,0 0-95,0 0 202,0 0-47,0 0 8,0 0 8,0 0-108,0 0-1,0 0 21,0 0-6,0 0-45,0 0-45,0 0 106,0 0-13,0 0 77,0 0-91,0 0-137,0 0 11,0 0 54,0 0 195,0 0-142,0 0 148,0 0-224,0 0 122,0 0-8,0 0-9,0 0-3,0 0 3,0 0 100,0 0-246,0 0 310,0 0-328,0 0 34,0 0 160,0 0-205,0 0 175,0 0 23,0 0-24,0 0 37,0 0-23,0 0 0,0 0 161,0 0-187,0 0 33,0 0-33,0 0-174,0 0 157,0 0 6,0 0 185,0 0-29,0 0-105,0 0-14,0 0-160,0 0 42,0 0 108,0 0 0,0 0-9,0 0 12,0 0-2,0 0-14,0 0 30,0 0-3,0 0 21,0 0-1,0 0 1,0 0-41,0 0 14,0 0-15,0 0-23,0 0 38,0 0-18,0 0 11,0 0-7,0 0-38,0 0 237,0 0-223,0 0 0,-25 0 14,25 0-238,0 0 234,0 0 147,0 0-144,-24 0 179,24 25-178,0-25-147,-25 0 150,25 0-175,-25 0 155,25 25-1,-25-25 15,25 0-15,-25 25 15,25-25 13,0 24-18,-25-24-6,25 25 21,0 0-11,-24-25 4,24 25 16,0-25-26,0 25 183,0 0-197,0-25-3,0 24 43,0-24-210,0 0 204,24 25 13,-24-25 118,25 25-121,-25-25-17,25 0-24,0 0-120,-25 0 133,25 25 15,0-25-18,-1 0-62,1 0-33,0 0 56,0 0-200,0-25-37,-1 25 38,1 0-127,0 0 91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6.06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2522,'0'0'33,"0"0"206,0 0 69,0 0-43,0 0 2,0 0-178,0 0-59,0 0 67,0 0 120,0 0-149,0 0-38,0 0-20,0 0-139,25 0 92,-25 0 27,0 0 10,0 0-14,0 0 18,0 0-11,0 0-10,25 0 0,-25 0 3,0 0-3,0 0 7,24 26-7,-24-26 10,25 0 1,-25 25 2,0-25 21,24 0-30,-24 0 47,25 25-44,-25-25-14,25 25 48,-25-25-28,24 25 18,-24-25 6,0 26-17,25-26-10,-25 25-3,0-25 7,0 25-41,0-25 1,0 25 26,0-25-20,0 26 44,0-26-4,-25 0 4,25 24 189,-24-24-209,24 0-11,-25 26-49,0-26-59,25 0 57,-24 0-7,-1 25 92,25-25-370,-24 0 134,24 0-99,-25 0-445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6.41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123 0 2595,'-25'0'18,"25"0"16,-24 0 202,24 0-64,-25 0 43,25 0-2,-24 0-203,24 0 114,0 0 72,0 0-176,-25 0-4,25 0-36,0 0-126,0 0 166,0 0-13,0 0 121,0 25-134,0-25-1,0 0 160,0 25-140,0 0-32,0-25 113,0 25-230,0 0 10,0 0 146,0 0-101,0 0 85,25 0-11,-25-1-3,0 2 77,0-1-139,24-1-4,1-24 80,-25 25-121,24 0-2,-24-25-76,25 25-159,-1-25-40,0 0-212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6.67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2718,'0'0'199,"0"0"-23,0 0 47,0 0 19,0 0-199,0 0-59,0 0 93,0 0-51,0 0-29,0 0 108,0 0-98,0 0-34,0 25 27,0-25-20,0 0-17,26 0-38,-26 25 78,26-25-130,-26 25-187,0-25 18,26 25-46,-26-1 56,0-24-97,0 26 10,0-1-165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6.94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23 124 1853,'0'0'131,"0"0"-131,-25 0 146,25 0-154,0 0-135,0 0 274,0 0-300,0 0 324,0 0 24,0 0-241,0 0 270,0 0-217,0 0 18,25 0 347,-25 0-83,25 0-43,0 0 0,0 0-134,25 0-22,-25 0-6,26 0-32,-1 0-96,0-25 153,25 25-70,-25-24-3,25 24-27,-25 0-143,25-24 154,-25 24-4,0-24 0,0 24-17,0 0 7,-1 0-23,1 0 141,-25 0-177,0 0-23,0-24 82,0 24-364,-25 0 176,25 0 17,-25 0-229,0 0 326,0 0-181,0 0-106,0 24 57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7.27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-1 149 3820,'0'0'27,"0"25"0,0-25 6,0 0-2,0 0-45,0 0 7,0 0-16,0 0 16,0 0 10,0 0-16,0 0 19,0 0-36,0 0 30,0 0 3,0 0-9,25 0 22,-25 25-19,25-25-14,-25 24 1,25 1-14,-25 0-17,25 0 14,-25 0-34,25 0-2,-25-1 109,0-24-115,0 25 24,25 0 116,-25 0-270,0-25 66,0 25-30,0-25-15,0 25 88,0-25 56,0 0 62,0 0-151,-25 0 169,25 0-119,0 0-50,-25 0 117,25 0-157,-25 0 113,25-25 51,-25 0-87,25 25 101,-25-25-41,25 0-9,0 0 50,0 1-12,0-1 52,0 0 22,0-25 9,0 25-147,0 1 117,0-1-88,0 0 14,0 0 153,0 25 36,0-25 10,0 0 180,25 25-122,-25-24-146,25 24 65,-25-25-188,25 25 118,-25 0-43,25 0 3,-25-25-42,25 25 7,-25 0 3,24 0 6,-24 0-6,0 0-56,25 0 40,-25 0-11,0 0-22,0 0 55,25 25 7,-25-25-33,0 0 50,0 25-47,0-25-39,0 24 7,0 1-33,0-25 79,0 25-65,0 0 97,0-25-193,0 25-53,0 0 150,0-25-125,-25 24 148,25-24 7,0 25-81,0-25 123,-25 0 46,25 25-79,0-25 120,0 0-55,0 0 115,-24 0-22,24 0 40,0 0-17,0 0-205,0 0 191,0 0-241,0 0 7,0 0 91,0 0 38,0 0-41,0 0-13,0 0 36,0 0-138,0 25 167,0-25 17,24 0-32,-24 0 15,0 0-25,25 0-43,-25 0 3,25 0 3,-1 25-29,-24-25 42,25 0-6,0 0-3,0 25 23,-25-25-43,25 0 223,0 0-243,0 24 57,0-24-50,-25 0-411,25 0 141,0 25-161,-25-25 92,25 0 135,-25 0-224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7.94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48 24 2474,'0'0'107,"0"0"-37,0 0 97,0 0 133,0 0-170,-24 0 70,24 0-93,0 0 21,0 0-75,-25-25 108,25 25-151,0 0-122,0 0 116,0 0-133,0 0 122,0 0-49,0 0 143,0 0-169,0 0 30,0 0 7,0 25-2,0-25 53,0 0-9,0 0 131,0 0-134,0 25 104,0-25-98,0 0 0,0 25-95,25-25 108,-25 0 7,24 25-136,-24-25 136,0 0-112,0 25 69,24-25 148,-24 0-151,0 0 13,25 25 16,-25-25-99,0 0 90,0 0-1,0 25 17,24-25-17,-24 0 119,0 0-122,0 25 163,0-25-163,0 0-88,0 0 107,0 25-26,0-25-9,0 0-28,0 25 109,0-25-245,0 0 120,-24 25-37,24-25-137,0 0 56,-25 25-16,25-25 21,-24 0-48,24 0-60,-24 0 85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8.29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122 1 2354,'0'0'18,"-24"0"42,24 24 18,0-24 193,-25 0 38,25 0-33,-24 0 19,24 0-289,-24 25-45,24-25 3,0 0-60,-25 0 119,25 25 0,0-25-30,0 0 7,0 24 10,0-24 121,0 0-137,0 25 28,0 0-22,0-25-147,0 24 121,0 1 0,0-1 160,0 1-68,25-25 46,-25 24-173,24 1-106,0-25-11,-24 24-144,25-24 136,-1 25-148,-24-25 135,25 0 80,-1 25-337,-24-25-23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8.55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0-1 3193,'25'0'6,"-25"0"16,0 0-9,0 0 35,0 0 7,0 0 16,0 0 10,0 0-28,0 0-31,0 0-28,0 0-20,0 0 13,0 0 3,0 0-9,0 0 45,0 0-36,0 0-3,0 0 32,0 0-35,0 25 36,0-25 6,24 25-36,-24-25 174,0 24-164,0 1 20,0-25-82,0 25-167,0 0 123,0 0-62,0 0 18,0-1 77,0-24-100,0 25-18,-24 0 54,24-25-27,0 24-65,-25-24 165,25 0-240,0 25-201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7:16.82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125 226 2130,'0'0'26,"0"-25"186,0 25-71,0 0 153,0 0 76,0 0-265,0-25 210,0 25-220,-25 0-52,25 0 53,0 0-120,0 0 51,0 0-51,0 0 31,0 0-34,0 0 150,0 0-143,0 0-13,0 0 9,0 0-122,0 0 150,0 0-8,0 25 4,0-25-20,0 25 4,0-25 16,0 25 10,0 0 13,0 1-10,0-2-39,0 2-10,0 24-33,0-25 89,0 0 43,0 0-122,0 0 95,0 1-173,0-1 71,0-25-73,0 25-71,0 0 48,25-25-10,-25 0 75,0 25 84,0-25-47,0 0-65,0 0 111,0 0-107,0 0 77,0 0-24,0 0-5,0 0 18,0-25 8,0 25 142,0-25-107,-25 0 12,25 0-8,0-1 11,0 26 136,-25-50-113,25 25-3,-25 0 10,25 0-137,0 0 133,0-1 172,0 2-240,-25-27 143,25 26 13,0 0-144,-25 0 199,25 0-7,0 0-31,0-1 112,0 1-194,0 25-43,0-25 138,0 0-225,0 25 117,0 0 16,0 0-144,0-25 112,25 25-36,-25 0 112,0 0-86,0 0-43,25 0 27,-25 0-116,25 0 100,-25 0 19,0 0-26,25 0 19,-25 0-15,25 0 9,-25 0 19,25 0 4,-25 0-7,0 25-3,26-25 108,-26 25-2,25-25-21,-25 25-10,0-25-209,0 25 64,0 1 30,0-1-95,0 0 3,0 0-80,0 0-3,0 0 79,0-25 42,0 25-44,0 1-40,0-2 154,0 2-14,-25-26-165,25 25-6,0 0-22,0-25-190</inkml:trace>
  <inkml:trace contextRef="#ctx0" brushRef="#br0" timeOffset="585">427 377 1219,'0'0'30,"0"0"197,0 25 36,0-25-138,0 0 6,0 0-209,0 0 78,0 0 166,-25 25-149,25-25 23,0 0-116,0 25 85,0-25 123,0 0-138,0 25 15,0-25-9,0 25-126,0-25 128,0 0-10,0 26-104,0-26 115,25 0 14,-25 25 30,0-25-15,25 0 17,-25 0-19,0 0-28,25 0 34,-25 0-16,0 0-5,25 0 6,-25 0-24,25 0-15,-25 0 39,0 0-39,26-25 117,-26 25-108,0-26 84,0 26-90,0-25-122,25 25 105,-25-25 2,0 0 134,0 25-3,0-25-133,0 0-92,0 25-20,0-25 11,-25-1 139,25 26-9,-26-24 138,26 24-108,0-26 31,-25 26-6,25-25-138,-25 25 118,25-25 24,0 25-12,0 0 27,0 0 7,0 0-36,0-25 12,0 25 50,0 0-89,0 0-30,0 0 9,0 0-59,0 0 68,0 0 25,0 0-31,0 0-3,0 0-4,25-25-5,-25 25 33,25 0 49,-25 0-48,26-25-1,-26 25-30,25 0 37,-25-25 12,0 25 96,25 0 32,-25-26-51,0 26 80,0 0-91,0-25 4,0 25-18,0 0-9,0-25 20,0 25-37,0 0 25,0 0-3,0-25-7,0 25 11,0 0-44,0 0-28,0 0-24,-25 0 18,25 0-25,0-25-3,0 25 34,0 0-41,-25 0 31,25 0-7,0 0-32,0 25 199,0-25-191,-26 25 34,26-25 1,0 25-191,0 0 186,0 1-2,-25-1-52,25 0 31,0 25-7,0-25-28,0 0 15,0 1 13,0-2-37,0 2 17,25-1 24,-25 0-11,0-25 28,26 25-4,-26 0 4,0 0-34,0 0-32,25-25-8,-25 26-8,0-26 19,25 25 24,-25-25-23,0 0 23,25 0 0,-25 25 4,25-25 38,-25 0-20,25 0-18,-25 0-60,25-25-33,0 25 27,-25 0 85,26 0-15,-26-25 100,25 25-112,-25-26-87,25 26 63,-25-25 17,25 25 20,-25-25 12,25 25 30,-25-25-94,0 25 94,25-25 27,-25 25 6,0 0 13,0-25-13,0 25 165,0 0-76,0-25 9,0 25 4,0 0-163,0 0 64,-25 0 10,25-26 13,-25 26-42,25 0 19,-25 0-32,25 0-19,0 0 32,-25 0-32,25 26 15,-25-26 14,25 0-20,0 0 7,0 0-14,0 0-9,0 25 3,0-25 17,0 0-17,0 25 7,0-25-3,0 25-20,0-25 23,0 0-13,0 25-17,0-25-3,25 25-57,-25-25-133,25 0 20,-25 25 19,25-25-57,0 0 187,-25 0-85,25 0-314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8.91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25 1876,'0'0'182,"0"0"-100,0 0 52,0 0 37,0 0-153,0 0 205,0 0-22,0 0-14,0 0 105,0 0-202,0 0-49,0 0 97,0 0-227,0 0 92,0 0 153,0 0-219,0 0 83,0 0-10,0 0-124,0 0 114,0 0-23,24 0 43,-24 0 6,25 0-36,-25 0 53,24 0 23,1 0-176,-25 0-6,24-25-162,1 25-131,-25 0 22,24 0 43,-24 0-211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9.15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-2 29 1864,'0'29'28,"0"-29"24,0 0 24,0 0 20,0 0-131,0 0 12,0 0-9,0 0 125,0 0-18,0 0 88,0 0-134,0 0-130,0 0 121,26-29-151,-26 29 163,25 0-81,-25 0-106,25-29-345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50.17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0 101 1187,'0'0'209,"0"0"45,0 0-108,0 0 52,0 0-175,0 0 4,0 0 224,0 0-91,0 0 138,0 0 1,0 0-173,0 0 204,0 0-297,0 0 83,0 0-80,0 0-63,0 0 23,0-25-142,0 25 140,0 0-97,0 0 250,25-25-112,-25 25 21,24-25-7,-24 25-123,0 0 111,25 0-27,-25-25-4,25 25-12,-25 0 15,24 0-15,-24 0-4,25 0 173,-25 0-199,25 0 36,-25 0-13,24 25-180,-24-25 209,25 0-19,-25 25 29,24-25-16,-24 25 170,0 0-180,0 0 146,0-25 16,0 25-336,0 0 181,0 0-156,0 0-33,0-1 310,0 2-64,-24-1-120,24-25 60,-25 24-59,25 2-44,-24-26 128,-1 25-48,25-25 25,-25 0 176,1 24-166,24-24 165,-25 0-245,0 0 78,25 0 42,-24 0-134,24 0 118,-25 0-125,25-24 139,0 24-24,0 0-6,0 0-1,0 0-23,0 0 21,0-25-28,0 25 4,0 0-7,0 0-24,0 0 44,25 0-41,-25 0 7,24 0 24,-24 0-20,0 0 10,25 0-10,-25 0 10,25 0 3,-25 25 4,24-25 20,-24 0 163,25 0-180,-25 24 165,25-24-165,-1 0-170,-24 25 180,25-25-162,-25 0 136,24 26-48,-24-26 143,25 24-218,-25-24-28,25 0-10,-1 0-304,-24 0 266,25 0-50,-1 0-289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50.68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98 1 2307,'0'0'-53,"0"0"41,0 0 57,0 0 119,0 0 162,0 0-42,0 0-10,0 0-103,-24 24-79,24-24 27,-24 0-49,24 0-30,-24 25-17,24-25-23,0 25-7,0-25 48,-23 0-24,23 24 20,0-24-13,0 0-14,0 24 10,0-24-24,23 25 21,-23-25 165,24 0-158,-24 24 10,24-24 21,0 0-206,-24 0 158,23 0-4,1 0-10,0 0 32,0 0-12,-1 0-13,-23-24 11,24 24-28,0 0 34,-24-25 7,0 25-3,24 0-11,-24-24-34,0 24 27,0-24-41,0 24-40,0 0-7,0-25-31,-24 25-29,24-25 43,-24 25 3,0 0 52,1-24-110,23 24 17,-48 0-92,24 0-73,1 0 45,-1 0-283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0:21.74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1480 373 1660,'0'-25'100,"0"25"-103,0 0 141,0 0-67,-24-25 44,24 25 47,0 0-129,0 0 244,0-25-129,0 25 36,0 0 44,-25 0-158,25 0 47,0 0-2,0 0 104,0 0-30,0-24-199,0 24 116,0 0-250,0 0 158,0 0 82,0 0-149,0 0 79,0 0-124,0 0 58,0 0 30,0 0 201,0 0-221,0 0-3,0 0 73,0 0-191,0 24 217,0-24 21,0 0-39,0 25 33,0-25-40,0 25-34,0 0 6,0 0 60,0 0-49,0 0 24,0 0-24,0 0-121,0-1 80,0 26 3,0-25 7,0 0 24,0 0-37,0 0 6,0 0-10,25 0 41,-25-1-17,0 1 4,0 0 23,0-25-75,24 25 5,-24-25-19,0 25-69,0-25-5,0 25 37,0-25 26,0 0-229,0 0-97,0 0-273</inkml:trace>
  <inkml:trace contextRef="#ctx0" brushRef="#br0" timeOffset="364">1356 373 1864,'0'0'-99,"0"0"142,0 0 42,0-25-65,0 25 177,0 0-123,0-25 92,0 25 188,0 0-63,0 0 51,0-25-176,0 25 20,25 0-124,-25 0-72,25-24 63,-25 24-140,25-25 137,0 25-7,-25 0 28,24 0-1,1-25-66,0 25-1,0 0 143,0 0-159,-25 0 193,25 0-197,-1 0-226,1 0 90,0 0-194,-25 0 131,25 25-119,-25-25-22,25 0-124,-25 0-86</inkml:trace>
  <inkml:trace contextRef="#ctx0" brushRef="#br0" timeOffset="628">1530 697 2072,'0'25'-6,"0"-25"-80,-25 0 28,25 0 26,0 0 85,0 0 152,0 0 133,0 0-1,0 0 7,0 0-2,0 0-245,0 0-107,0 0 142,0 0-92,25-25-53,-25 25 84,25 0-248,0 0 70,-25-25 123,25 25-12,-1 0 218,1 0-212,0-25-10,-25 25 127,25 0-317,0 0 164,0 0-23,0 0-121,-25 0 115,24 0 45,1-25 4,-25 25-84,25 0-134,-25 0-85,25 0-5,-25 0 35,0-25 237,25 25-77,-25 0 75,0 0 120,25 0-190,-25 0 175,0 0-61,0 0-81,0-25 101,0 25-14,0 0 162,24 0 133,-24 0 20,0 0 117,0 0-194,0 0-78,0 0-9,0 0-106,0 0 73,0 0-16,0 0 12,0 0-51,0 0-11,0 0 19,0 0-28,0 0-21,0 0 89,0 0-127,0 0-36,0 0 18,0 0-82,0 0 121,0 0 6,0 25-6,0-25 24,25 0-14,-25 25-14,0-25 3,0 25-38,25-25 7,-25 25 14,0-25-17,0 25 41,0 0-48,25-25 13,-25 24-37,0-24-46,0 25-36,0 0-32,0-25 118,0 0-138,25 25-132,-25-25-11,0 0-239,0 25 98,0-25-146</inkml:trace>
  <inkml:trace contextRef="#ctx0" brushRef="#br0" timeOffset="1105">2126 622 1728,'0'0'127,"0"0"0,0 0-12,0 0-3,0 0-61,0 0 134,25 0 131,-25 0 74,0 0-175,0 0 25,0 0-177,25 0-6,-25 0 169,0 0-302,0 0 89,25 25-57,-25-25-61,0 0 121,25 0-16,-25 0-6,0 0 146,24 25 51,-24-25-157,0 25-28,25-25-116,-25 0-24,0 25 350,0-25-243,25 24-6,-25-24-34,0 25-50,0-25 228,0 25-67,0-25 57,0 25-224,0-25 49,0 0-62,0 0 222,0 0-216,0 0 263,0 25-87,0-25-309,0 0 431,0-25-217,0 25 102,0 0 36,0-25-254,0 25 97,0 0 166,0-25-98,0 25 26,0-25-132,0 25 55,0-24-21,0 24 98,0 0-17,25-25-29,-25 25 53,0 0 36,25-25 24,-25 25 55,25-25-7,-25 25-53,24 0-47,-24 0-146,25-25 68,-25 25 44,25 0 41,-25 0-24,0 0 3,25 0-13,-25 0-35,25 0 28,-25 0 28,0 0-42,25 0 176,-25 25-196,0-25 6,0 0 4,24 25-159,-24-25 176,0 0-35,25 25 5,-25 0-78,0-25 33,0 24-18,0-24-73,0 25 114,0-25-47,0 25-259,25-25 99,-25 25-81,0-25-9,25 0 37,-25 25-166</inkml:trace>
  <inkml:trace contextRef="#ctx0" brushRef="#br0" timeOffset="1590">2971 672 2049,'25'0'67,"-25"0"1,0 0 93,0 0 196,0 0-32,0-25 27,0 25 18,0 0-334,-25 0 17,25 0-16,-25 0 144,0 25-84,0-25-29,0 0 24,1 25-290,-1-25 218,0 25-16,0-25-11,0 24-7,0-24 0,25 25 1,-25-25-25,25 25 35,-24-25-75,24 25-3,0-25 4,0 0 33,0 25 94,0-25-63,0 0-153,0 0-79,24 25-110,1-25-40,-25 0 123,25 0 70,0 0-7,0-25 105,0 25 30,0-25 57,-1 25 117,1-25-26,0 0-17,0 0-156,-25 1-13,25-1 24,0-25 37,-1 25 165,-24 0 71,0 0-6,25-25 68,-25 26 88,0-1-93,0 0 38,0-25-21,0 25-143,0 25 63,0-25 26,-25 0-27,25 0 52,0 25-8,-24-24 1,24 24-5,0 0-82,-25-25 10,25 25-44,0 0-7,-25 0-11,25-25-84,0 25 19,0 0-61,0 0 23,0 0 26,0 0-34,0 0 39,0 25-24,0-25 16,0 0-27,0 25 4,0-25 50,0 24-20,0 1 12,0 0-15,0 0-39,0 0 43,0 25-20,0-25 12,0 0-19,0-1-39,0 26-25,0-25-45,25 0-10,-25 0-47,0 0 14,0 0-5,0 0-12,0-1-42,0 1-81,25-25-26,-25 25-184,0 0 71,0-25-149</inkml:trace>
  <inkml:trace contextRef="#ctx0" brushRef="#br0" timeOffset="3587">190 373 1967,'0'0'-43,"0"0"23,0 0 0,-25 0 78,25 0-29,0 0 43,0 0-77,0 0-39,-25 0 58,25 0-17,0 25 105,0-25-44,-25 25 60,25 0-32,-24 0-62,24 0 36,0-1 68,0 1-107,0 0 126,0 0-34,-25 25-125,25-25-12,0 0-53,0 0 43,0-1 84,0 1 117,0-25-74,0 25 21,25-25-102,-1 25-28,1-25 10,-25 25-70,25-25 38,0 0 13,0 0 101,0 0-6,24 0-39,-24 0-59,0 0 19,0-25-55,0 25 42,-25-25 76,24 0-109,1 0 99,0 1-66,-25-1 168,0 0-101,25-25-80,-25 25 82,0-25-190,0 25 137,0 1-34,0-26 133,0 25-64,0 0 3,-25 0 24,25 25-143,-25-25-20,0 0 196,1 0-77,-1 25-9,0-24 91,0 24-188,0 0 152,0-25-49,1 25 14,-1 0-99,0 0 66,0 0-25,0 25 19,25-25 79,-25 0-56,1 24-4,24-24 19,0 25-12,0-25-33,-25 25 68,25-25-58,0 25 36,0 0 9,0-25-13,0 25-3,0 0 49,0 0-100,0 0 32,25-25-20,-25 24-74,24 1 15,-24 0 46,25-25 11,0 25 22,-25-25 53,25 25-21,0-25 157,0 0-209,-1 25 84,-24-25-38,25 0-106,0 0 262,0 0-188,0 0 230,0 0-49,-1 0-265,1 0 126,0 0-136,-25 0-98,25 0 297,0 25-53,0-25-36,-25 0 163,25 25-102,-25-25 29,24 25-216,-24-1 18,25-24-24,-25 25 135,0 0 153,0 0-179,25-25-46,-25 25-92,0 0 30,0-25 88,0 25 254,0 0-185,0-25-105,0 25 40,0-25-535,0 24 135,0-24 12</inkml:trace>
  <inkml:trace contextRef="#ctx0" brushRef="#br0" timeOffset="4268">41 1170 2201,'0'0'0,"-25"0"38,25 0 30,0 0 180,0 0-19,0-25 0,-25 25-14,25 0-190,0 0 78,0 0-51,0 0 13,0 0 0,0 0-12,0 0-69,0 0 16,25 0 33,-25 0-30,25 0 90,0 0 14,0-25-20,-1 25-20,1 0-6,25-25-41,0 25 8,-1 0 16,1-25-9,0 25-11,-1-25-21,1 25 11,25 0 24,-26-25-7,1 25-3,0 0-42,-1-25-4,1 25 15,0 0 3,-1 0-7,1 0 35,-25 0-49,0 0-17,24-25-13,-24 25-66,-25 0 131,25 0-141,0 0 174,-25 0-152,0 0-136,0 0-58,0 0-182,0 0-34,0 0 50</inkml:trace>
  <inkml:trace contextRef="#ctx0" brushRef="#br0" timeOffset="38787">13868 25 2095,'0'0'50,"0"0"87,0 0 96,0 0 42,0 0-86,0 0-74,0-26-61,0 26-48,0 0 61,0 0 72,0 0-123,0 0-22,0 0 101,0 0-202,0 0 94,0 0 55,0 0-297,0 0-78,0 0-21,0 0-398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0:24.10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-1 387 1864,'0'0'37,"0"0"68,0 0 205,0-26 132,0 26 3,0 0-127,0 0-199,0-24 107,0 24-185,0 0 76,0 0-14,0 0-238,0 0 162,0 0-34,0 0 38,0 0-38,0 0-7,0 0 21,0 24-44,0-24 64,0 26-34,0-26 35,0 26 2,0-2-47,0 2 38,25 0-38,-25-2 10,0 2 10,25 0 1,-25-2 2,25 2-2,-25 0 16,0-2-37,25-24 3,-25 26 25,24 0 6,-24-26-11,25 24 8,-25-24-38,0 26-27,25-26 41,-25 0 153,0 0-139,0 0 19,25 0 8,-25 0-164,0 0 147,25-26 3,-25 26-38,0-24 15,0 24 12,25-26-9,-25 0 17,0 2-21,0 24-4,0-26 8,24 0-4,-24 2 14,0-2-3,0 0-14,0 2-18,0-2 39,0 0-22,25 2 25,-25 24 16,25-26-64,-25 0 7,0 26-34,25-24-3,-25 24-37,25-26-50,-25 26-39,24 0 2,-24 0-208,25-26 66,0 26-163,-25 0-119</inkml:trace>
  <inkml:trace contextRef="#ctx0" brushRef="#br0" timeOffset="401">769 311 2002,'25'0'58,"-25"0"48,0 26 61,0-26 140,0 0-65,0 0 47,0 0-1,0 0-110,0 0 53,0 0-79,0 0-71,0 0-19,0 0-49,-25 0-9,25 0 27,0 24-14,-25-24-27,25 0 41,-25 26-27,0-26 170,25 26-146,-25-2-42,1-24 7,-1 26-161,25 0 186,-25-26-4,25 24-11,0-24-3,-25 26-21,25-26-10,0 26 7,0-26-18,0 24 18,0-24 3,0 0-23,0 26 180,0-26-200,25 0-11,0 0 41,-25 0-156,0 0 193,25 0-6,-1 0-7,-24 0-27,25 0 14,-25-26 16,25 26-13,-25-24 26,25 24-36,-25 0 14,0-26 257,0 26-234,25-26 23,-25 26-27,0 0-218,0 0 219,0-24-1,0 24 34,0 0-40,0 0 16,0 0 14,0 0-64,0 0 227,0 0-204,0 0-19,0 0 49,0 0-222,0 0 153,0 0-39,0 0 32,0 0-99,25 24-211,-25-24-11,0 0-149</inkml:trace>
  <inkml:trace contextRef="#ctx0" brushRef="#br0" timeOffset="2926">893 489 1716,'0'0'-9,"0"0"-187,0 0 29,0 0 156,0-26 30,0 26 220,0 0-168,0 0-52,0 0 21,0 0-74,0-26 137,0 26-20,0 0-106,0 0 95,-25 0-1,25 0-82,0 0 106,0 0 0,0-24-4,0 24 36,0 0 49,0 0-41,-25 0-29,25 0 24,0 0-61,0 0-69,-25 0 140,25 0-144,0 0-31,-24 0 147,24 0-128,0 0 92,-25 0 43,25 0-106,-25 0-25,25 24 67,-25-24 18,25 0 12,0 26 10,-25-26-173,25 26 35,-25-26 13,25 24-58,-24-24 149,24 26-139,0-26-30,-25 26 173,25-26-35,0 24 32,0-24 12,0 26-148,0-26 54,0 0-38,0 26-20,0-26 205,0 24-47,0-24 2,0 0 109,0 26-188,0-26-73,25 0 110,-25 0-202,24 0 57,1 0 53,-25-26 32,25 26 17,0 0 74,-25-24 89,25 24-164,0 0-5,-25-26 35,24 0-110,1 26-27,-25-24 252,0 24-226,25-26 19,-25 26 98,0-26-105,0 26 152,25-24 217,-25 24-167,0 0-19,0-26-32,0 26-218,0 0 198,0 0 15,0-26 37,0 26-9,0 0-17,0 0-28,0 0-39,0-24 29,-25 24-10,25 0-14,0 0 6,0 0-24,0 0-22,0 0 32,0 0 14,0 0-38,0 0 3,0 0-25,0 0-7,0 0 35,0 24 7,0-24 11,0 0-21,0 0 11,25 26-1,-25-26 12,0 26-4,0-26-36,0 0 32,25 24-29,-25-24-3,0 26 61,0-26-57,0 26 10,24-26 25,-24 24-28,0-24 35,0 26-10,25-26 0,-25 0-8,0 26 19,25-26 10,-25 0-4,0 0-7,25 0-10,-25 0-29,25 0-39,0 0 43,-25 0-43,24-26 39,1 26 26,0-26-23,0 26 12,-25-24-18,25-2 3,-1 0-17,-24 2 28,25-2 7,0-24 0,-25 24-18,24 0 11,-24-24 0,0 24 14,25 2 4,-25-2 6,0-24 11,0 24-13,0 1 66,0 25-38,0-25 61,0-1-25,0 26-6,0-25 10,-25 25-20,25-25 21,0 25-2,-24 0-8,24-26-21,0 26-5,0 0-17,0 0 6,-25 0-52,25 0 38,0-25-31,0 25-18,0 0 30,0 0-23,0 0-19,0 25 46,0-25-20,0 0-10,0 0 48,0 26-33,0-26 7,0 25 7,0 0-22,0-25 8,0 26 7,0-1-30,0 0 37,0 1 12,0-1-8,0 0 42,0 1-27,0 24-33,0-24 10,0-2-10,0 2-23,0 0 18,0-2 12,0 2-3,0 0-5,0-2 96,0 2-133,0 0-8,0-26-3,25 24-95,-25 2 100,0-26 6,24 26 12,-24-26 0,0 0 15,25 24-11,-25-24 122,24 0-126,-24 0-10,25 0 17,0 0-153,-25 0 147,25 0-4,-25 0-11,25 0 55,-25-24 6,25 24-4,-25 0 4,0-26-21,24 26-29,-24-26 40,25 26 18,-25 0-15,0-24 29,25 24-25,-25-26-19,0 26 66,0-26-18,0 26 7,0-24 18,0 24-17,0 0 21,0-26 16,0 26-11,0 0-33,0 0-19,0-26 12,0 26 7,0 0 8,0 0-12,0 0-37,0 0-3,0 0-9,0 0 12,0 0-3,0 0-24,0 0 20,0 0-16,0 0 1,0 0 14,0 0 16,0 0-4,0 0-1,0 0-14,0 26-19,0-26 23,0 26-8,25-26 15,-25 0 3,0 24-36,0-24 25,0 26-18,0-26-11,25 26 22,-25-26-33,0 24-22,0-24-3,24 26 15,-24-26-19,0 0 24,0 26-5,25-26 8,-25 0-7,0 0 21,0 0 36,25 0-46,-25 0 36,0 0 121,0 0-132,25 0 31,-25 0 4,0-26-122,25 26 105,-25 0-15,0-26 18,25 26 134,-25-24-117,0 24 22,0-26 18,0 26-115,0-26 130,24 26 18,-24 0-6,0-24-33,0 24 7,0 0 1,0 0-11,0 0 30,0-26-10,0 26-31,0 0-11,0 0-33,0 0-8,0 0 4,0 0-4,0 0 3,0 0 12,0 0-15,0 0 15,0 0 12,0 0-46,0 0 23,0 0 3,0 26-25,0-26 36,0 0 24,0 0 3,0 24-4,0-24-19,25 0-33,-25 26 7,0-26 0,0 26 23,0-26 26,25 24-34,-25-24 23,0 0-26,0 26 10,25-26 5,-25 0-19,0 0-4,25 26-37,-25-26 3,24 0 23,-24 0 30,25 0-4,-25 0-4,25 0 19,-25 0-8,25 0 12,-25 0-8,25-26-22,-25 26 45,25 0-38,-1-26 19,-24 26-4,25-24-67,-25 24 56,25-26 3,-25 0 16,0 26 37,0-24-67,0 24 19,0-26-38,0 26 26,0-26 60,0 26-33,0 0 48,0 0-22,0-24-34,0 24 19,0 0-27,0 0-3,0 0 12,0 0-28,0 0 39,0 0-16,-25 0-33,25 0 22,0 0-27,-25 0-4,25 0 27,0 0 8,0 0-41,-24 24 18,24-24 38,0 0-15,0 26 41,0-26-30,0 26-30,-25-26 3,25 0-18,0 24 30,0-24 23,0 26-23,0-26 26,0 26-18,25-26-8,-25 24-19,0 2 11,24-26-41,-24 26-55,25-26-44,-25 0-43,0 24-8,25-24-23,-25 26-54,0-26-115,25 0-125,-25 0-76,25 0 61</inkml:trace>
  <inkml:trace contextRef="#ctx0" brushRef="#br0" timeOffset="4658">2505 413 2462,'0'0'141,"0"0"-18,0 0 140,0 0 56,0 0-151,0 0-33,0 0-161,0 0-53,0 0 20,0 0 202,0 0-3,0 0 3,0 24-14,0-24-149,25 0 36,-25 0 8,0 26 17,0-26-10,0 0-14,0 26-3,25-26-10,-25 0 13,0 24-7,0-24-20,24 0 16,-24 26-12,0-26 12,25 0 11,-25 0-3,0 0 3,25 0 8,-25 0 9,0 0-27,0 0 25,0 0-43,25 0 8,-25 0 3,0 0-14,0-26 24,0 26-20,0 0 6,0-24 8,0 24-25,0-26 14,0 26 4,0-26-18,0 2 14,0 24 7,0-26-14,0 0 25,-25 26-5,25-24 1,0-2-14,-25 26-6,25-26 54,0 26-16,-25 0 48,25-24-7,0 24-41,-24 0 10,24 0-25,0 0-3,0 0-10,0 0-8,0 0-20,0 0 10,0 0 3,0 0 8,0 0 13,0 0 4,0 0 184,0 0-188,0 0 25,24 0-35,-24 24-159,25-24 156,-25 0-32,25 0 21,0 0 150,-25 0-157,25 0 203,-1-24-196,1 24-164,0 0 185,0-26-207,0 26 211,-25-25-4,25 25 10,-1 0-13,1-25 10,0 25 0,-25-26-49,25 26 49,-25-25 25,0 25 20,25 0 39,-25-25-7,0 25-31,0-26 15,0 26 18,0 0 11,0 0 4,0-25-28,0 25-52,0 0 1,-25 0-33,25 0 0,0 0 26,-25 0-30,25 0 37,0 0-11,-25 0-18,25 0 3,0 0-25,0 0 18,-25 0 18,25 25 8,0-25 7,0 0-37,-24 26 30,24-26-26,0 25-11,0 0 29,0-25-22,0 26 34,0-1-16,0-25 5,0 25 6,0 1-21,0-2 22,0 2 14,24 0-32,-24-2 21,0 2 12,0 0-34,25-2 26,-25 2-22,25 0-37,-25-2-14,0 28-1,25-28 123,-25 2-168,0 0 43,25-2-50,-25 2-140,24 0 143,-24-2-43,25 2-18,-25-1 48,25-25-4,-25 25 13,25 1 3,-25-26-43,0 0 50,0 25 13,0-25 18,0 0-4,0 0-11,0 0 108,0 0-70,-25 0 34,0 0 10,25 0-105,-25 0 185,1-25-36,24 25 17,-25-26 22,0 26-82,25-25-27,-25 0 17,25 25-1,-25-26 76,25 2 67,-24-2 2,24 0 4,0 26-37,0-24-18,0-2-22,0 26-35,0-26-20,24 26 7,1-24 4,-25 24 14,25-26-22,0 0-16,-25 26-28,25-24-7,-1 24-33,1-26-27,0 26-45,0-26-97,0 2-137,0 24-157,-1-26 42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0:32.21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521 378 1716,'0'-25'31,"0"25"26,0 0 23,0 0-116,0 0 143,-24-25-164,24 25 37,0 0 201,-25 0-187,25-25 181,0 25-52,-25 0 45,25-25-35,0 25 103,-25 0 11,25 0-109,-25-25-35,25 25-176,-25 0 118,25 0-109,-25 0 77,25 0 60,-24 0-154,-1 0 119,0 25 24,25-25-17,-25 0 13,0 25 1,0-25-9,0 25-17,1-25 10,-1 25-37,25 0-25,-25-1 35,0-24-9,0 25-4,25 0 13,-25-1-19,25 1-4,-25-25 1,25 25 12,0-25-9,0 24-10,0 1 16,0-25-23,25 0 7,-25 25 13,25-25 23,-25 0-13,25 25-30,0-25 87,0 0-153,0 0 106,-1 0-72,1-25 2,25 25 28,-25 0 2,0-25 101,0 25-97,-1-25-7,-24 25-68,25-24 91,0-1-75,0 25 104,-25-25-35,25 1-73,-25 24 89,0-25 61,0 25 40,25-25 1,-25 25 4,0-24-19,0 24-2,0 0 0,0-25 11,0 25 19,0 0 4,0-25-20,0 25 51,-25 0-67,25 0 1,0-25 15,0 25-62,0 0 12,0 0-26,0 0-29,0 0 7,0 0-22,0 0 26,0 0-8,0 0-29,0 0 11,0 0-15,0 0 4,0 0 22,0 0-7,0 0-8,0 0-4,0 0 12,0 25 7,0-25-7,0 25 22,0-25-12,0 25-3,0-25 37,0 24-37,25-24-18,-25 25 36,0 0-48,0-25 34,0 24 44,0 1-59,25-25 11,-25 25-18,0-25-27,0 24-49,24-24-3,-24 25-32,0-25-81,25 25 6,-25-25-20,25 0-43,-25 0-25,25 25-175,-25-25-168,25 0-163</inkml:trace>
  <inkml:trace contextRef="#ctx0" brushRef="#br0" timeOffset="695">1267 353 2107,'0'0'53,"0"0"-85,0 0 40,0 0 16,0 0 30,0-25 196,0 25 35,-25 0 50,25 0-67,-25 0-153,25 0-53,-25-25-23,1 25 28,24 0 21,-25 0-15,25 0-22,-25 0-41,25 0 20,-25 0 10,0 0-23,25 25-10,-25-25-7,25 0-20,-25 25 20,1-25-3,24 25 20,0-25 0,-25 24-34,25-24 30,0 25 8,0-25 145,0 25-149,0-1-23,0-24-45,0 25-116,0-25 133,0 25 27,0-25 7,0 24-30,25-24 3,-25 0-37,24 25 8,-24-25 9,25 0 51,-25 0-18,25 0-9,-25 0 0,25 0-20,-25 0 17,25-25 19,-25 25 7,25 0-3,-25-24 0,25 24 6,-25-25-3,24 25 0,-24-25 10,0 1-7,0 24 11,25-25-1,-25 25 56,0-25 31,0 25-10,0-24 239,0 24-254,0 0 28,0-25 25,0 25-221,0 0 338,0 0-178,0 0-24,0 0-29,0 0-123,0 0 109,0 0 0,0 0 0,0 0-14,0 0 18,0 0-8,0 0 4,0 0-10,0 0 17,0 0-29,0 0 29,25 0-14,-25 25-11,0-25 29,0 0-18,25 24 32,-25-24-36,0 25-21,25 0-7,-25-25 141,0 24-193,0-24 4,0 25 7,25-25-151,-25 25 176,0-25-19,0 24-28,0-24-9,0 25 28,25-25 16,-25 0 189,0 0-151,0 0 12,0 25 27,0-25-142,0 0 152,0 0 13,0 0-56,0-25 13,0 25-4,0 0-2,0 0 59,0 0-27,0-25 1,0 25 6,23 0-30,-23-24 17,0 24 7,0-25-30,0 25 50,25-25-4,-25 25 34,0 0-3,25-24-4,-25 24-22,0-25-1,0 25 24,25 0 184,-25-25-176,0 25-21,0 0-6,0 0-224,25 0 182,-25 0-4,0 0-13,0 0 3,0 0 7,0 0-11,0 0 18,0 0 21,0 0-52,25 0 24,-25 0 0,0 0-7,0 25 216,0-25-215,25 0 23,-25 0-24,24 25-184,-24-25 198,0 24-42,0-24 18,25 0 14,-25 25-42,0-25-2,0 0-37,0 25-20,0-25 47,0 0-35,0 0 55,0 0 8,25 0 13,-25 0 33,0 0 0,0 0-4,0 0-16,0 0 14,0 0-28,0 0 41,0-25-33,0 25 29,0 0-13,25-25-17,-25 25 40,0-24-43,0 24 20,25-25-3,-25 25 6,0 0 7,0-25 17,0 25 23,25 0-54,-25 0 41,0-24-21,0 24-33,0 0 40,0 0-42,25 0 2,-25 0 30,0 0 11,0 0-18,24 0 11,-24 24-11,0-24-12,0 0 39,0 0-16,25 25-17,-25-25-4,0 0-5,25 25 12,-25-25-10,0 0 24,0 24-17,25-24-17,-25 0 1,0 25-11,25-25-16,-25 0-4,25 0 8,-25 25-27,24-25 8,-24 0 127,25 0-146,-25 0 9,25 0 140,0 0-229,-25 0 235,25 0-75,0 0-152,-25 0 207,25 0-106,-25-25 119,24 25-46,-24 0-99,25 0 7,-25 0 90,0 0-58,0-25 90,0 25 41,0 0-89,0 0 124,0 0-69,0 0-7,0-24 2,0 24 9,0 0 7,0 0-9,0 0-27,-25 0 10,25 0 0,-24 0-6,-1 24 17,25-24-31,-25 0-30,0 0 13,25 25-24,-25-25-3,25 0 45,-25 25-31,25-25-4,0 0 243,0 24-257,-25-24-16,25 0 20,0 25-254,0-25 204,0 0 6,0 0-23,0 0 31,0 25 169,0-25-103,25 0-49,-25 0 3,25 0 9,0-25-26,-25 25 47,25 0-1,-25-25-153,25 25 260,0-24-110,-25-1-12,24 0 32,-24 1-126,25-1 100,-25 0 26,25 1-23,-25-1 161,0 0-95,0 0 0,0 0 20,0 0-117,0 1 149,0-1-13,0 25 32,0-25 4,0 25-26,0-24 89,0 24-41,0-25-8,0 25 25,-25 0-37,25-25 32,0 25 21,-25 0-18,25 0-76,0 0-57,0-24-23,0 24-55,0 0 69,0 0-13,0 0-40,0 0 54,0 0-66,0 0 4,0 0 20,0 0 7,0 0-4,0 0 32,0 24 178,0-24-198,0 25 15,0-25-3,0 25-195,0-25 171,0 24-7,0 1-24,0 0-3,0-1-30,0 1 7,0-25-18,0 25-19,0 0 102,0 0-136,0 0-25,25-1 136,-25 1-275,0 0 108,0-25-12,0 24-189,25 1 107,-25-25-43,0 0 2,0 25-22,0-25-191</inkml:trace>
  <inkml:trace contextRef="#ctx0" brushRef="#br0" timeOffset="2194">2360 130 3555,'0'0'-33,"0"0"72,0 0 41,0 0 47,0 0 71,0 0-76,0 0-44,0 0 16,0 0-10,0 0 25,0 0 79,0 0-49,0 0-23,0 0 143,0 0-219,0 0-40,0 0 135,0 0-293,0 0 132,0 0 30,0 0-142,0 0 123,0 0 22,0 25 1,24-25-12,-24 0-3,0 24 11,0-24 10,0 25 1,0 0 25,0-25-21,25 24-27,-25 1 8,0-25-3,0 25-41,0 0-36,0 0-29,0 0-70,0-25-40,0 24-14,0 1-46,0-25-28,25 25-115,-25-25-35,0 24 70,0-24-131</inkml:trace>
  <inkml:trace contextRef="#ctx0" brushRef="#br0" timeOffset="3711">2409 155 1559,'0'0'56,"0"0"26,0 0-6,0 0 0,0 0-30,0 0-161,0 0 158,0 0 56,0 0-153,0 0 163,0 0-135,0 0-12,0 0 210,0 0-73,0 0 21,0 0-13,0 0 25,0 0 60,0 0-23,0 0-1,0 0-105,0 0-15,0 0-10,0 0-28,0 0-20,0 0 13,0 0 13,0 0-6,0 0-1,0 0 17,0 0-42,0 0-3,0 0 42,0 0 3,0 0 55,0 0 26,0 0-49,0 0 11,0 0-23,0 0-12,0 24 22,0-24-39,0 0-11,0 25 7,0-25 24,0 25-13,0-25 6,0 24 21,0-24-38,0 25 11,0-25-10,0 25-8,0-25-6,0 25 31,0-25 13,0 25-27,25 0 17,-25-25-34,0 24 0,0-24 0,0 25 0,25-25-20,-25 25 20,0-25 7,0 24-18,25 1 39,-25-25-35,0 0 3,0 25 18,0-25-17,0 0 16,0 24-23,0-24 10,0 0 3,0 0 152,0 25-141,0-25-34,0 0 20,0 0-145,0 0 121,0 0 34,0 0-10,0 0-55,0 0 62,0 0-10,0 0-24,0 0 10,0 0-27,0 0-1,0 0 18,0 0-20,0 0 11,0 0-47,0 0-53,0 0 42,0 0-217,0 0-75,0 0 56,0-25-301</inkml:trace>
  <inkml:trace contextRef="#ctx0" brushRef="#br0" timeOffset="5607">2434 204 1830,'0'-25'72,"0"25"-35,0 0 56,0 0-96,0 0-32,0 0 153,0 0-139,0 0 114,0 0-29,0 0-16,0-24 208,0 24-15,0 0-55,0 0-71,0 0-93,0 0 30,0 0 53,0 0 21,0 0-29,0 0-5,0 0 3,0 0-52,0 0 21,0 0-48,0 0-26,0 0-10,0 0-33,0 0 46,0 0 1,0 0 22,0 0 11,0 0-34,0 24 27,0-24 0,0 0-10,0 0 24,0 25-24,0-25 17,0 25 0,0-25-41,0 24 48,0-24-44,0 25 24,0 0 6,0-25-14,0 25 8,0 0-7,0-25 33,0 25-46,25-1 12,-25-24-6,0 25-30,0 0 46,25-1 2,-25 1-32,0-25 31,0 25-44,0-1 30,25-24 8,-25 25-11,0-25 6,0 25-33,0-25 14,0 25 209,0-25-182,25 25-1,-25-25 14,0 0-230,0 24 213,0-24-3,0 0-7,0 25 17,0-25-24,0 0-13,0 25 30,0-25-13,0 0 16,0 0 4,0 0-24,0 25 4,0-25 10,0 0-20,0 0-15,0 0 28,0 0-7,0 0 18,0 0 23,0 0 137,0 0-185,0 0 21,0 0-21,0 0-143,0 0 147,0 0 13,0 0-3,0 0-10,0 0 41,0 0-35,0 0 4,0 0 21,0 0-35,0 0 31,0 0 14,0 0-24,0 0 6,0-25 8,0 25-31,0 0 20,0 0 0,0 0-51,0-25 27,0 25-3,0 0 3,0-25 14,0 25-3,0 0-34,0 0 16,0 0 4,0-24-23,0 24-14,0 0-20,0 0-13,0 0-6,0 0 83,0 0-167,0 0-98,0 0-77,0 0-58,0-25 99,0 25-200</inkml:trace>
  <inkml:trace contextRef="#ctx0" brushRef="#br0" timeOffset="23196">2832 179 1197,'0'0'21,"0"0"184,0 0-145,0 0 159,0 0-20,0 0-181,0 0 143,0 0-253,0 0 17,0 0 26,0 0 20,0 0 195,0 0 12,0 0-114,0 0-12,0 0-87,0 0 5,0 0 77,0 0 49,0 0 6,0 0-96,0 0 99,0 0-165,0 0 3,0 0 54,0 0-91,0 0 103,0 0-12,0 0 12,0 0-6,0 0 27,0 0 157,0 0 8,0 0 22,0 0-75,-25 0-94,25 0-19,0 25 19,0-25-32,-25 0 17,25 25-1,0-25-42,-25 0 19,25 24-86,-25-24 16,25 25 84,0-25-23,-24 0 93,24 25-99,-25-25-62,25 25 174,-25-25-189,25 25 64,-25-25-4,25 0-77,-25 25 106,25-25 120,-25 24-110,25-24-31,0 0 8,-25 25-100,25-25 205,0 0-67,0 0-27,-24 25 8,24-25-15,0 0 6,0 0 10,-25 0-16,25 0-104,0 0 116,0 0-28,0 0 35,0 0-9,0 0-10,-25 0 31,25 0 67,0 0-82,0 0-26,0 0-23,0 0-61,-25 0 100,25-25 88,0 25-72,0 0-32,0 0 13,0 0-107,0 0 123,0 0 7,0 0-20,0 0 7,0 0 105,0 0-115,0 0-10,0 0 26,0 0-137,0 0 105,0 0 10,0 0-33,0 0 14,0 0 28,0 0 0,0 0 29,0 0-10,0 0-28,25 0 103,-25 0-110,0 0 10,25 0 0,-25 0-7,0 0 3,25 25 7,-25-25 10,24 0 33,1 0 12,-25 0 79,25 0-112,-25 0-101,25 24 79,0-24-92,-25 0 92,25 25-9,0-25 18,-25 25 14,24-25 26,1 0 23,-25 24-26,25-24-20,0 25 17,-25-25 82,25 25-119,0-25 27,-25 25 58,25-25-219,-1 0 131,-24 25-3,25-25-91,-25 0 88,25 24 6,-25-24-33,25 0 34,-25 0 214,0 25-34,25-25-148,-25 0-42,0 0-199,0 0 34,0 0 158,0 0 36,0 0 17,0 0 37,0 0 21,0 0-30,0 0 20,0 0-26,0 0-52,0 0-10,0 0-24,0 0-31,0 0-36,0 0 81,0 0-173,-25 0 40,25-25-196,-25 25-218,25 0 140,0 0-320</inkml:trace>
  <inkml:trace contextRef="#ctx0" brushRef="#br0" timeOffset="24513">3427 303 2248,'0'0'23,"0"0"61,0 0 159,0 0-7,0 0 12,0 0-18,0 0-221,0 0 33,0 0 46,0 0-120,0 0 35,0 0-16,0 0-75,0 0 36,0 0 33,0 0 29,0 0-23,0 0 55,0 0 3,25 0-33,-25 25 11,0-25 19,0 25 87,0-25-109,25 25 2,-25-25-25,25 24-109,-25 1 135,0 0-27,0-1 1,0-24 22,0 25-32,0 0 20,0-1 12,0-24-22,0 25-10,0-25 177,0 25-183,0-25 38,0 0 7,0 0-154,0 0 187,0 0 117,0 0-140,0 0-9,0 0-17,0 0-146,0 0 146,0-25-10,-25 25-7,25-25-13,0 1 23,0 24-3,0-25-19,-25 0 15,25 1-35,0-1-1,0-24 24,0 24 9,0 0 20,0 0-16,0 0 16,0 0-16,0 1-10,0-1 36,0 0-36,0 25 16,0-24-16,0-1 16,0 25 20,0-25-20,0 25-22,25-24-27,-25 24 36,25-25 10,-25 25 39,0 0 1,25-25-57,-25 25-16,25 0 7,-25 0 26,0-25 0,0 25 10,24 0 3,-24 0 98,0 0-170,25 0-12,-25 0-48,0 0-125,25 0 5,-25 0-80,0 0-84,25 0 17,-25 25 3</inkml:trace>
  <inkml:trace contextRef="#ctx0" brushRef="#br0" timeOffset="25051">3452 452 2201,'0'-25'-119,"0"25"113,0 0-81,0 0 38,0 0 111,0-25-56,0 25 67,0 0 0,0 0 27,0-24-32,25 24 30,-25 0 111,0-25-103,25 25 67,0 0 5,-25 0-159,25-25 34,-25 25-97,24 0-1,-24 0 16,25 0 125,-25 0 29,25 0-109,-25 0-13,25 0 17,-25 0 9,25 0 97,-25 0 0,25 0-70,-25 0-137,0 0 12,25 0 4,-25 0 6,0 0 108,0 0-20,24 0-6,-24 0-23,0 25 112,0-25-102,25 0 9,-25 0-12,0 25-107,25-25 223,-25 0-113,0 24 0,0-24-17,25 25-122,-25-25 119,0 25 0,0-25 23,0 0-7,25 24-9,-25-24 23,0 25-30,0-25 13,0 25-6,0-25-17,0 0 30,0 24-19,0-24 25,0 0-6,0 0-33,0 0 26,0 25 124,0-25-136,0 0 42,0 0-17,0 0-160,-25 0 138,25 0-56,0 0 13,-25 0 46,25 0-20,0 0 39,-25-25-16,25 25 10,0 0 2,0-24-12,-25 24 20,25 0-33,0 0 112,0-25-79,0 25-49,0 0 9,0 0-76,0-25 77,25 25 51,-25 0-29,25-24-3,-25 24 7,25 0-36,-25-25 19,25 25 7,0 0 29,-25 0 13,24 0-3,-24 0-14,25 0-41,-25 0 3,25 0 22,-25 0-3,25 0 23,-25 0-7,0 0-9,25 0-10,-25 0-3,25 0 20,-25 25-11,0-25 21,0 0-4,0 24 0,25-24-7,-25 25 1,0-25-37,0 25 23,0-25-12,0 24 15,0-24 14,0 0-17,24 25 23,-24-25-12,0 25 9,0-25-6,0 0 0,25 25-34,-25-25 10,0 0-6,0 0-11,25 0 28,-25 0-1,0 0-3,25 0 23,-25 0-13,25 0-16,-25 0 6,0 0-20,0-25 20,25 25 10,-25 0-20,0-25 4,0 25 2,0-25 4,0 25 34,0-24-14,0 24-17,0-25-7,0 25 11,-25-25 0,25 25 6,-25-24 17,25 24-40,-25 0 10,0 0-24,25 0-12,-25-25 2,25 25 14,-24 0-3,24 0-26,-25 0-58,25 0-74,0 25 55,0-25-89,-25 0 2,25 0 18,0 0-161,0 24-145</inkml:trace>
  <inkml:trace contextRef="#ctx0" brushRef="#br0" timeOffset="25833">4247 427 2632,'25'0'-55,"-25"0"19,0 0 57,0 0 38,0 0 145,0 0 30,0 0-121,0 0-38,25 0 56,-25 0-147,0 0 196,25 0-103,-25 0-149,0 0 88,25 0-125,-25 0 121,25 25-5,-25-25 6,25 0-6,-25 24 82,0-24-112,24 0 14,-24 25-8,25-25-79,-25 0 122,0 25-42,25-25-6,-25 0-50,0 24 122,0-24-127,0 0 119,0 0 0,0 25-143,0-25 142,0 0-112,0 0-40,0 0 82,0 0 16,0 0-12,0 0 66,0 0-76,0 0-13,0 0 32,0 0-126,0 0-2,-25-25 20,25 25-26,0 0 202,0-24-49,0 24 27,0 0-39,0-25-55,0 25 49,0 0 120,0-25 77,0 25 17,0-24-65,0 24-152,0 0-1,25-25 80,-25 25 100,0 0-136,25 0-6,-25 0-19,0 0-88,25 0 234,-25-25-95,0 25-113,25 0 157,-25 0-174,0 25 95,25-25 109,-25 0-184,0 0 72,24 0-36,-24 25-62,0-25 163,0 0-100,25 0 28,-25 24-28,0-24-37,0 0 78,0 25 66,0-25-7,0 0-152,0 0 19,0 25-90,0-25 86,0 0 46,0 0 61,0 0-45,0 0-6,0 0-3,0 0-52,0 0 135,0 0-70,0 0 34,0 0-9,0 0-70,0 0-55,0-25 99,0 25 7,0-25-29,0 25-3,0-24 9,25 24-56,-25-25 31,0 25 189,0-25-141,25 25 73,-25-24-3,0 24-132,0 0 78,25 0-10,-25-25-16,0 25 20,0 0-9,0 0-11,25 0 36,-25 0-36,0 0 33,0 0 0,0 25-33,0-25 21,25 0-41,-25 0 24,0 0-1,0 0-2,0 24 9,0-24-40,0 25-22,24-25-64,-24 0 6,0 25 26,0-25-215,0 24-67,0-24-5,0 25-313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0:58.79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-2 347 2668,'0'0'77,"0"-26"77,0 26-17,0 0 39,0 0-44,0-24-21,0 24 69,0 0-7,0 0-19,0 0-46,0 0-67,0 0-34,0 0-10,0 0 172,0 0-162,0 0 205,0 0-195,0 24-42,0-24 42,0 0-212,24 26 181,-24-26-140,0 25 133,25-25 18,-25 24 30,0 1-13,0-25 3,25 25 1,-25 0-43,0 0 224,0-25-188,25 25-22,-25-1 25,0 1-213,0-25 182,0 25 7,25-25-28,-25 0 35,0 25 3,0-25 3,0 0 21,0 0-31,0 0-7,0 0-6,0 0 23,0 0-16,0-25-15,0 25-6,0-25-4,0 0-6,0 25 31,0-24 23,0-1-27,0 0 11,0 0 13,0-25-18,-25 26 18,25-1 17,0-1-34,0 2 20,0-1-17,0 0 34,0 0-20,0 0-28,0 0 32,0 1-32,0 24 21,0-25 27,0 0-44,0 25 11,0-25 16,25 25-17,-25-25 34,25 25-10,-25-25-7,25 25 27,-25 0-9,25 0-15,-25-24-16,25 24-14,-25 0 10,25 0-10,-25 0 7,24 0-41,1 0-63,-25 0-13,25 0-51,0 24-64,-25-24-128,25 0-91,-25 25 98,0-25-186</inkml:trace>
  <inkml:trace contextRef="#ctx0" brushRef="#br0" timeOffset="494">147 396 2060,'0'0'29,"0"0"6,0 0 45,0 0 146,0 0 2,0 0-30,0-24-42,0 24-121,0 0-13,0 0 57,25 0-2,-25-25 3,0 25-19,25 0-13,-25 0-12,25 0-29,0 0 19,-25-26-33,24 26 33,1 0-19,0 0 6,-25 0-3,25 0-33,-25 0 10,25 0-4,-25 0 14,25 0 6,-25 0 27,25 0-33,-25 0 13,25 0-10,-25 0-26,0 0 22,0 0 8,25 0-11,-25 0 17,0 26-20,0-26-13,0 0 20,0 0 6,0 25 1,0-25-11,0 0 23,0 0-6,0 24 6,0-24-10,0 0-6,0 25-3,0-25-16,0 0 22,0 25-6,0-25-16,0 0 19,-25 25 6,25-25-9,0 0 9,0 0-6,0 0 3,0 25-3,0-25 0,0 0 10,0 0-23,0 0 33,0 0-40,0 0 20,0 0 0,0 0-10,0 0 17,0 0-11,25 0 4,-25 0-6,0 0 35,0 0-35,24 0-7,-24 0-20,25 0 83,-25 0-109,25 0 8,-25 0-26,25 0-72,-25 0 24,25 0-91,-25 0 111,25 0-86,-25 0 112,25-25-29,0 25-95,0 0 144,-1 0 6,1-25 13,-25 25 0,25-25-58,0 25-12,0 0 202,0-25 61,-25 25-144,25-24 34,-25 24 49,25-25-2,-25 25 70,25 0 95,-25-26-98,0 26 15,0 0 97,0 0-69,0-24-7,0 24-17,0 0-16,0 0-52,0 0 6,0 0 0,0 0-20,-25 0-14,25 0-24,-25 0-63,25 0 29,-25 0 10,25 0 127,-25 0-127,25 0-39,-25 0-21,25 0-146,0 0 149,-25 24 4,25-24 24,-25 0 22,25 26-7,0-26-4,0 0 4,-25 25-36,25-25 0,0 24 8,0-24-4,0 0-32,0 25 14,0-25-20,0 0-18,0 25 227,0-25-213,25 0 15,-25 0-14,0 0-158,25 25 193,-25-25-31,25 0 20,-25-25-40,0 25-10,25 0 34,-25 0-62,25-25 3,0 25 27,-25 0 14,25-25 45,-25 25 13,25 0-2,-25-24 9,24 24-3,-24-25 3,25 25 9,-25 0-12,25-26 13,-25 26 19,0 0 0,0 0 33,0-24 41,0 24 24,0 0 20,0 0-4,0 0-20,0 0 143,0 0-155,0 0-33,0 0 6,0 0-211,0 0 159,0 0-7,0 0-39,0 0 36,0 0-51,0 0 25,0 0-6,0 0-19,0 0 26,0 24-11,0-24 14,0 0-14,0 0 17,0 26-10,0-26 7,-25 0 25,25 25-29,0-25-17,0 24-14,0 1 10,0-25 14,-25 25 18,25 0-14,0 0-21,0 0-3,0-25-8,0 24 29,0 1 10,0-25-63,0 25 4,0 0 4,0 0-1,0-25 29,0 25 30,0-1-6,0-24 3,0 25-4,25 1-37,-25-26 1,0 24-18,0-24 51,25 25 3,-25-25-23,0 0-10,25 25-3,-25-25 0,0 25 20,0-25 23,0 0 0,0 0-3,0 0 17,0 0-14,0 25-13,0-25 7,0 0-14,0 0 10,0 0-3,-25 0 4,25 0 9,-25 0 0,0 0 48,1 0 23,-1 0 18,25-25 3,-25 25-30,0 0-45,0 0-20,0-25 7,25 25 7,-25-25 45,25 25-21,-25-25 0,25 1 8,0 24-29,0-26 11,0 26-14,0-25-42,0 1 7,0 24 25,25-25-4,-25 25 14,25-25 14,-25 0-28,25 25-11,0-25-3,-25 0-42,25 25-20,0-24 0,0-1-94,-25 25-38,24-25-17,1 0-262,0 25-58,-25-25-118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1:29.66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196 49 1807,'0'-25'139,"0"25"-75,0 0 34,0 0 90,0 0-134,0 0 284,0-26-9,0 26-139,0 0 8,0 0-156,-24 0-35,24 0 32,0 0 29,0 0-90,0 0 55,0 0-14,0 0-25,0 0 22,0 0 98,0 0-127,0 0-6,0 0-17,0 0 39,0 26 10,0-26-20,0 0 11,0 0-142,0 25 148,-25-25 10,25 0-10,0 25-33,0 1 49,0-26-3,-25 25 10,25 0-20,0-25-23,0 26-7,-25-1 190,25 0-196,0-25 20,-25 26-24,0-1-165,25-25 284,0 25-160,-25 1 58,25-26-180,-25 25-153,25-25 12,0 25-26,0-25 132,0 26-259</inkml:trace>
  <inkml:trace contextRef="#ctx0" brushRef="#br0" timeOffset="370">520 74 3360,'0'0'9,"0"0"-73,0 0 139,0 0-62,-25 0 79,25 0 34,0 0-96,0 0 62,-25 0-58,25 0 76,0 0-62,-24 0 5,24 0-29,0 0-78,-25 0 64,25 0 168,-25 26-158,25-26 38,-25 25-62,25 0-170,-25-25 157,0 26 27,25-1 31,-25 0-6,0 1-18,25-1 20,-25 0-81,25 1 44,-25-1 21,0 0-25,25 1 31,-24-26-57,24 25-22,0 0-33,-25-25 24,25 26-3,0-26-16,-25 25 7,25-25-85,0 25-51,0-25-164,0 0 95,0 0-100,-25 26-298</inkml:trace>
  <inkml:trace contextRef="#ctx0" brushRef="#br0" timeOffset="695">645 277 3180,'0'0'83,"0"0"-31,0 0-20,0 0 3,0 0-87,0 0 137,0 0-68,0 0 44,0 0 250,0 0-291,0 0 76,0 0-40,0 25-63,0-25-27,-25 26 58,25-26-24,0 25-192,0 0 235,0-25-77,0 26 31,0-1 36,0-25-29,0 25 63,0 1-81,0-26 18,0 25-24,0 0-21,0-25 48,0 26-77,0-26 44,0 25-30,25-25-14,-25 25 15,0-25-27,0 0 138,0 0-7,0 0 14,0 0 55,0 26-259,0-26 108,0 0-100,0-26-155,0 26 126,0 0-72,0 0 101,0-25 90,0 25 40,0-25 3,0-1 0,0 26 16,0-25-19,0 0-15,0-1 12,0 1 21,0 0-46,0-1 37,0 26-24,0-25 6,0 0 55,0-1 105,0 1 51,0 0-75,0-1 71,0 26-124,0-25-55,25 0 80,-25 25-56,0 0-18,0-26 40,0 26 7,0 0-39,0 0 36,0 0-37,25-25-35,-25 25 3,0 0-27,0 0 10,0 25 20,25-25 33,-25 0 1,0 0-21,24 0 4,-24 0-41,0 26-3,25-26 61,-25 0-68,0 0 132,25 25-91,-25-25-31,0 0 78,25 25-126,-25-25 72,0 26 0,0-26-13,0 0-11,0 25 68,0-25-47,0 25-7,0-25-39,0 0-61,0 26 32,0-1 5,-25-25-184,25 25-33,-25-25-172,0 26-211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1:05.72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1989 1288 1750,'0'0'28,"0"0"-133,-25 0 110,25 0 93,0 0-66,0 0 172,0 0-187,0 0 72,0 0-31,0 0 28,-25 0 118,25 0-153,0-25 195,0 25 57,0 0-78,0 0-22,0 0-149,0 0-90,0 0 20,0 0 180,0 0-101,0 0-30,0 0 134,0 0-311,0 0 114,0 0 27,0 0-171,0 0 190,0 0 17,0 0-33,0 0 76,0 0-50,0 25 8,25-25 2,-25 0-13,0 0 48,25 0-51,-25 0 48,0 0 184,0 0-208,24 0 45,1 25-58,0-25-173,0 0 142,0 0 18,0 0 44,24 0-23,-24 0-18,0 0 7,25 0-21,-1 0 28,-24 0 50,25 0-39,-25 0 3,25 0-38,-1 0-4,-24 0-3,25 0 187,-2 0-187,-23 0-25,25 0 42,-25 0-216,24 0 209,-24 0-14,25 25-11,-25-25-7,0 0 1,0 0 45,24 0-74,-24 0 46,0 0 4,0 0-47,0 0 64,-1 0 4,1 0-18,-25 25 14,25-25-13,-25 0-44,25 0 25,-25 0 4,25 0 18,-25 0 24,0 0-59,25 0 31,-25 0-11,0 0 8,25 0-15,-25 0-3,0 0 25,0 0-40,0 0 58,0 0-12,0 0-34,0 0 24,0 0-4,24 0-28,-24 0 141,0 0-127,0 0 4,0 0 39,0 0-137,0 0 87,0 0-10,0 0-39,0 0 21,0 0-24,0 0 21,0 0-75,0 0-61,0 0 6,-24 0 37,24 0-179,0 0-19,-25 0-30,25-25-304,-25 25 100</inkml:trace>
  <inkml:trace contextRef="#ctx0" brushRef="#br0" timeOffset="680">3255 890 1328,'0'0'41,"0"-25"36,0 25 46,0 0 54,0 0 24,0-24 17,-25 24 112,25 0 17,0 0-106,0 0-13,0-25-68,-25 25-10,25 0 86,0 0-11,0 0-64,0-25-40,-25 25-23,25 0-24,0 0-31,0 0 21,0 0-32,0 0 11,0 0-21,0 0-19,0 0 1,0 0-40,0 0 18,0 0 4,0 0-4,0 0-14,0 0 39,0 0-29,0 0 8,0 0 60,0 25-53,0-25 0,0 0 7,0 25-7,0-25 21,0 24-7,0-24 0,0 25 19,0 0-51,0-25 39,0 25-7,0 0 88,0 0-41,25-25-25,-25 24 113,0 2-233,0-1 87,0-1 26,0 1-114,25 0 106,-25 0 4,0 0-40,0 0 30,0-1-5,0 1 19,25 0-22,-25 0 15,0 25 65,0-25-83,25 0 39,-25 0-50,0-1-45,0 1 81,24 25-8,-24-25 8,0 0-47,0 0 28,25 0-17,-25 0 10,0-1 30,0 1-23,25-25 23,-25 25 78,0 0-119,0 0 12,25 0-12,-25-25-89,0 24 118,0 1-17,25-25-1,-25 26 19,0-26-4,0 24 0,0-24 11,0 25-15,0-25 1,0 25-30,0-25 0,25 25 7,-25-25 15,0 25 22,0-25-15,0 0-7,0 25 97,0-25-112,24 24 8,-24-24 22,0 0-105,0 0 94,0 25-15,0-25-4,0 0 71,0 0-64,0 0 16,0 0-16,0 0-69,0 0 80,0 0 1,0 0 15,0 0-19,0 0 11,0 0 3,0 0-21,0 0-11,0 0 14,0 0 8,0 0-33,0 0 36,0 0-69,0 0-32,0 0 25,0 0-73,0 0-17,0 0 9,0-25-44,0 25-42,0 0-11,0 0-217,0-24-88,-24 24-52,24 0-145</inkml:trace>
  <inkml:trace contextRef="#ctx0" brushRef="#br0" timeOffset="2247">4248 890 485,'0'0'202,"0"0"50,0 0-201,0 0 212,0 0-393,0 0-29,0 0 198,0 0-240,0 0 219,0 0 135,0 0-2,0 0-156,0 0-14,0 0-157,0 0 7,0 0 195,0 0-32,0 0 9,0 0 0,0 0 152,0 0 47,0 0-186,0 0-16,0 0 53,0 0-37,0 0 32,0 0 23,0 0-29,0 0-19,0 0 209,0 0-7,0 0-199,0 0 22,0 0-194,0 0 118,0 0-7,0 0 41,0 0 97,0 0-39,0 0 16,0 0-217,0 0 6,0 0 65,0 0-113,0 0 325,0 0 34,0 0-172,0 0 153,0 0-175,0 0 14,0 0 12,0 0-162,0 0 196,0 0 10,0 0-153,0 0 144,0 0-147,0 0-15,0 0 162,0 0 109,0 0-128,0 0-14,0 0 9,0 0-104,0 0 217,0 0 22,0 0-101,0 0 54,0 0-178,0 0 79,0 0-7,0 0 19,0 0-26,0 0 5,0 0 46,0 0-64,0 0 211,0 0-184,0 0 63,0 0 38,0 0-150,0 0 230,0 0-54,0 0-79,0 0 75,0 0-17,0-25-57,0 25 38,0 0 15,0 0-124,0 0 126,0 0 27,0 0-59,0 0 0,0 0-6,0 0-40,0 0 7,0 0-14,0 0-28,0 0 18,0 0-28,0 0 24,0 0 14,0 0-41,0 0 31,0 0-49,0 0-6,0 0-4,0 0 0,0 0 72,0 0-23,0 25 23,0-25-20,0 0-18,0 0 4,0 0-7,0 25 7,0-25 4,0 25 17,0-25 10,0 25 11,0-25-42,0 25 3,0-1-31,0-24 14,0 26 7,0-1 18,0-25 6,25 24-10,-25 1-7,0-25 0,0 25 18,0-25-11,0 25 7,0 0-7,0-25 10,0 25-17,0-25-14,0 24 42,0-24-56,0 25 35,0-25 21,0 25-45,0-25-4,0 0-42,0 25 18,0-25-35,0 0-15,0 0 10,0 0-66,0 0 7,0 0 45,0 0-32,0 0 53,0 25-127,0-25-158,0 0-141,0-25-198</inkml:trace>
  <inkml:trace contextRef="#ctx0" brushRef="#br0" timeOffset="3261">4645 990 1122,'0'0'59,"0"0"17,0 0 209,0 0-97,0 0-59,0 0 38,0 0-179,0 0 117,0 0 30,0 0 20,0 0-113,0 0 9,0 0-39,0 0-40,0 0 55,0 0 80,0 0-107,0 0-24,0 0 104,0 0-148,0 0 110,0 24 203,0-24-67,-24 0-31,24 0 64,0 26-269,-25-26-13,25 0 80,-25 25-64,25-25 84,-24 0 0,24 24 99,-25-24-112,25 0-51,-25 25 22,25-25-125,-25 0 135,25 0 61,-25 25-67,0-25 160,25 0-174,-24 0 62,24 0-45,-25 0-110,25 25 120,0-25-89,0 0 101,-25 0 89,25 0 23,0 0-112,0-25 122,0 25-237,0 0-25,0 0 232,0 0-249,0 0 197,0 0-56,0 0-14,0 0 1,0 0 33,25 0-10,-25 0-27,0 0 141,25 0-222,-25 0 130,24 0-117,-24 0 13,25 0 221,0 0-159,-25 0 69,25 25-33,0-25-168,0 0 168,-25 0-55,24 0-1,1 25 175,0-25-168,-1 0 4,-24 25 12,25-25-96,0 0 110,0 24 25,-1-24 94,1 0-20,-25 25-109,25-25 116,0 0-79,0 0-160,-25 25 152,25-25-139,-1 0-69,-24 0 169,25 0-45,-25 0 61,25 0-157,-25 25-115,0-25-80,25 0-63,-25 0 140,0 0-266</inkml:trace>
  <inkml:trace contextRef="#ctx0" brushRef="#br0" timeOffset="3887">4025 1363 2165,'-25'0'26,"25"0"-110,0 0 156,0 0-4,0 0-38,0 0 39,0 0-137,0 0 74,0 0 119,0 0 3,0 0 171,0 0-33,0 0-184,0 0 232,0 0-262,0 0 78,25 0 18,-25 0-158,25 0 83,-25 0-90,25 0 95,-1 0 20,1 0-6,0 0-40,0 0-11,25 0-41,-26 0 21,26 0 38,-25 0-41,25-25 38,-1 25-35,-24 0-7,25 0 35,0 0-67,-1 0 4,0 0 14,-24 0-17,25 0 13,-1 0 169,-24 0-25,0 0-147,25 0 21,-26 0-161,1 0-4,0 0 141,0 0-1,0 0-20,-25 0 17,25 0-7,-25 0 14,0 0 7,24 0-4,-24 0-37,0 0-15,0 0 8,25 0-35,-25 0-9,0 0-26,0 0-49,0 0-21,0 0-7,0 0-128,0 0-36,0 0-111,0 0-108</inkml:trace>
  <inkml:trace contextRef="#ctx0" brushRef="#br0" timeOffset="4464">4298 1637 2366,'0'0'-117,"0"0"105,0 0-96,0-25 34,0 25 97,0 0-76,0 0 85,0 0-20,-25 0 40,25 0 34,0 0 103,-25 0-55,25 0-11,-24 0 79,24 0-143,-25 0 140,0 25 0,25-25-231,-25 0 129,25 0-165,-25 25 61,0-25 107,25 24-119,0-24 86,-24 25-160,24-25 84,0 0-71,0 25 89,0-25 88,0 25-203,0-25 122,0 0-36,0 25 43,0-25 112,0 25 11,24-25-50,1 0 0,-25 24-151,25-24-18,0 0 90,0 25-146,0-25 129,-25 0 13,24 26-102,1-26 79,0 0 20,0 0 136,0 24-162,0-24 12,0 0 4,-25 0-133,24 0 114,1 25 74,-25-25-35,0 0-40,0 0 17,25 0-33,-25 0 149,0 25-54,0-25-7,0 0-9,0 0-74,0 0 75,-25 25 26,0-25-37,25 0-43,-24 25-7,-1-25 51,0 0 19,0 0 25,0 25-21,0-25-43,0 0-1,1 0-6,-1 0 14,0 0-42,25 0-16,-25 0-48,25 0-52,-25 0 1,25 0-244,0 0-6,0-25-62,0 25-292</inkml:trace>
  <inkml:trace contextRef="#ctx0" brushRef="#br0" timeOffset="4936">4522 1886 2607,'0'0'-40,"0"0"-70,0 0 181,0 0-99,0 0 62,0 0 175,0 0-85,0 0 107,0 0 52,0 0-62,0 0-72,0 0 25,25 0-66,-25 0-43,24 0-35,1 0 150,-25 0-190,25 0-18,-1-26 32,1 26 43,0 0-78,0 0 49,-1 0 143,1 0-479,0 0 225,0-25-81,0 25-235,0 0 122,-25 0-59,24 0-94,-24 0 118,25 0-226</inkml:trace>
  <inkml:trace contextRef="#ctx0" brushRef="#br0" timeOffset="5162">4794 1761 2130,'-25'0'17,"25"0"75,-25 0 196,25 0 39,-24 0 65,24 0 20,-25 0-116,25 0 14,0 0-35,-25 0-37,25 0-72,0 0 7,0 0-47,0 0-44,0 0-26,0 0 12,0 0-60,0 0-34,0 0 18,0 0-68,0 0 61,0 0 4,0 0 7,0 0-7,0 25 7,0-25 4,0 0 68,0 25-53,0-25-41,0 24 34,0-24-103,0 25 24,0 1 31,0-26-57,0 24-2,0 1-31,0 0-59,0-25-26,0 25-15,0-25-55,25 25-61,-25-25-15,0 25-227,0-25-71</inkml:trace>
  <inkml:trace contextRef="#ctx0" brushRef="#br0" timeOffset="5469">5216 1860 2522,'0'-25'45,"0"25"101,0 0 79,0 0 70,0 0 11,0 0-80,0-24-56,0 24-34,0 0-51,0 0-9,0 0-17,0 0 4,-24 0 10,24 0-6,0 0-14,-25 0-18,25 0-35,-25 0-7,25 0 25,-25 0-14,25 24 17,-25-24-17,0 0 3,25 25-28,0-25-4,-25 0 28,25 0-17,0 26 21,0-26-4,-24 24-28,24-24-20,0 0-22,0 25-7,0-25 29,0 0 10,0 0 3,0 25 8,0-25-21,0 0 24,0 0 4,0 0-7,24 0 41,-24 0-37,25 0-18,-25 0 1,25 0 3,-25 0 0,25 0 54,-25-25-3,25 25-10,-25 0-28,25 0 25,-25-25 51,0 25-28,0 0 107,0 0-54,0 0-3,0 0 7,0 0-53,0 0 15,0 0-14,0 0-21,0 0-18,0 0-4,0 0-28,0 0 46,0 0-14,0 0 18,0 0 24,25 0-35,-25 0 39,0 25-28,24-25-25,-24 0-4,0 25-60,25-25 11,-25 25 11,0-25-48,25 0-6,-25 25-27,25-25-105,-25 0 49,0 25-118,25-25-90,-25 0 102,0 0-279</inkml:trace>
  <inkml:trace contextRef="#ctx0" brushRef="#br0" timeOffset="6513">3304 691 1548,'-24'0'16,"24"0"7,0 0 27,0 0-2,0 0-34,0 0 34,-25 0-62,25 0 31,0 0 0,-25 0-123,25 0 177,0 0 13,0 0-76,0 0 212,0 0-255,0 0 100,0 0-36,0 0-122,0 0 118,0 0-145,0 0 249,0 0-21,0 0-102,0 0 108,0 0-176,0 0-11,0 0 110,25 0-93,-25 0 77,0 0 79,25 0-32,-25 0 18,0 0-8,24 0-42,1 0 80,-25 25 96,25-25-38,0 0 80,0 0-189,0 0-74,24 0 90,-24 0-114,0 0 74,25 0-44,-25 0-62,24 0 148,-24 0-90,25 0 11,-1 0 100,1 0-127,0 0 52,0-25-36,-1 25-104,1 0 32,0 0 92,-1-25 13,26 25-3,-26 0-20,1 0 26,0-25-12,0 25-1,-1 0-22,1 0-17,0 0 10,-1 0-4,-24 0 27,24 0 76,-24 0-93,24 0 24,-24 0-17,25-24-47,-25 24 38,0 0-1,-1 0 13,1 0-52,25 0 88,-25 0-29,0 0-26,-1 0 29,1 0-42,25 0 42,-25 0 9,0 0-15,0 0 22,-1 0-16,1 0 7,0 0-24,0 0 21,0 0-11,0-25 1,-1 25 12,1 0-2,-25 0-17,25 0 6,-25 0 14,25 0-40,-25 0 1,0 0-7,0 0 12,0 0 37,0 0 0,0 0 73,0 0-63,0 0 14,25 0 46,-25 0-49,0 0 71,0 0-16,0 0-31,0 0-13,0 0 1,0 0 21,0 0 10,0 0-9,0 0-61,0 0 5,0 0-22,0 0-11,0 0 47,0 0-29,0 0-7,0 0 39,0 0 0,0 0-14,0 0-4,0 0-28,0 0-4,0 0 8,0 0 39,0 0-26,0 0-17,0 0 11,0 0-22,0 0 11,0 0 21,0 0 15,0 0-32,0 0 10,0 0-22,0 0-21,0 0 21,0 0 19,0 0-25,0 0 17,0 0 15,0 0-36,0 0 32,0 0-17,0 25 6,0-25 29,0 0-14,0 0 14,0 24-25,0-24-18,0 0 18,0 25-7,0-25-7,0 25-1,0-25 26,0 0-29,0 25 29,0-25 17,25 25-35,-25-25 18,0 25-15,0 0-7,0-25 1,0 25 10,0-25 10,0 25 1,25-1 14,-25-24-21,0 25-18,0 0 14,0-25-22,24 25 22,-24-25 10,0 25-34,0 0 34,0-25-13,25 24-1,-25-24 18,0 26-28,0-26 7,0 25 112,0-25-97,25 24-26,-25-24 14,0 25-122,0-25 118,0 25 40,0-25-39,0 25 25,25-25-4,-25 25-6,0-25 13,0 0-49,0 25 13,0-25-3,0 0 0,0 24 54,25-24-32,-25 25-4,0-25 3,0 0-10,0 25 18,0-25-7,0 0-4,0 25 7,0-25-39,0 0 14,0 25 32,0-25 0,0 25 132,0-25-125,0 0-32,0 25-3,0-25-121,25 25 125,-25-25 13,0 25-10,0-25 25,0 24-4,0-24-39,0 0 182,0 25-185,0-25 10,0 25 160,0-25-289,0 0 172,24 25 0,-24-25-124,0 0 103,0 25-14,0-25-1,0 0-11,0 25 1,0-25 53,0 0 114,0 25-149,0-25 28,0 0-54,0 25-96,0-25 147,0 0-30,0 0 26,0 25-43,0-25-3,0 0 35,0 24-14,0-24 28,0 25 4,0-25-18,0 0 1,0 25-5,0-25 23,0 25-19,0-25-18,0 0-3,0 25-19,0-25 4,0 0 40,0 25-15,0-25 4,0 0 4,0 24 14,0-24-18,0 0 29,0 0-22,0 25-32,0-25 0,0 0-18,0 26 50,0-26 18,0 0 4,0 24 0,0-24-29,0 0-18,0 0 43,0 25-54,0-25 51,0 0-37,25 25-10,-25-25 39,0 25-46,0-25 53,0 25-24,0-25 6,0 25-6,0-25 3,0 24-4,0-24 15,0 25-4,0-25-17,0 25 20,25-25-21,-25 25 8,0-25 10,0 25 18,0-25-3,0 25 0,0-25-26,0 0-29,0 25 19,0-25-8,0 25 22,0-25 33,0 25-8,0-25-18,25 0 4,-25 24-29,0-24 11,0 0 0,0 25 7,0-25-11,0 0 4,0 0 47,0 25-55,0-25 30,0 0-15,0 0-11,0 0 25,0 0-25,0 0 4,0 0-15,0 0 26,0 0-8,0 0 1,0 0 21,0 0-29,0 0 25,0 0-10,0 0-15,0 0 147,0 0-118,0 0-25,0 0 40,0 0-155,0 0 137,0 0 28,0 0-43,0 0 0,0 0 0,0 0 15,0 0 25,0 0 0,0 0-26,0 0 34,0 0-7,0 0 7,0 0 3,0 0-10,0 0-26,0 0 11,0 0 15,0 0-22,0 0-19,0 0 34,0 0-23,0 0-26,0 0 38,0 0-46,0 0 19,0 0 23,0 0 8,0 0 3,0 0-34,0 0 19,0 0-38,0 0 16,0 0 33,0 0-63,0 0 29,-25 0 31,25 0-19,0 0 14,0 0-10,-25 0-35,25 0 8,0 0 34,0 0-15,-25 0 96,25 0-85,0 0-26,-24 0 27,24 0-108,-25 0 70,25 0 48,-25 0-18,25 0 26,-25 0-26,25 0-4,-25 0 12,25 0 45,0 0-23,-25 0 166,25 0-212,-24 25 98,24-25-120,-25 0-92,25 0 115,-25 0-156,0 0 178,25 0-68,-25 0 53,0 0-7,0 0 14,25 0 47,-24 25-46,-1-25-8,0 0-3,0 0-89,0 0 93,0 0 3,25 0-4,-24 0 68,-1 0-64,0 25 23,0-25 0,0 0-80,0 0 57,0 0-12,1 0 20,24 0 7,-25 0-19,0 0-3,0 0-5,0 0-14,25 0 106,-25 0-61,1 0-19,-1 0 0,0 0-73,0 0 77,0 0-11,0 0 33,1 0-26,-1 0-8,0 0 12,0 0-27,1 0 12,-1 0 7,0 0 8,25 0 34,-24 0-12,-1 0-44,0 0 10,0 0-7,0 0 19,0 0 3,1 0 16,-1 0-46,0 0 1,0 0 22,0 0-12,0 0 35,0 0-23,25 0-4,-24 0 73,-1 0-69,0 0 11,25 0 20,-25 0-104,0 0 65,25 0-3,-25-25 68,1 25-83,24 0 30,-25 0 22,0 0-64,25 0 53,-25 0-19,0 0-22,25 0 7,-25 0 30,25 0-15,-24 0 19,-1-25-30,25 25 11,-25 0 4,25 0-11,0 0 34,-25 0 183,25 0-171,0 0 167,0 0-230,-25 0-185,25 0 209,0 0-175,0 0 225,-25 0-16,25 0-45,0 0 7,0 0-15,0 0 27,0 0 19,0 0-27,0 0 15,-25 0-30,25 0-7,0 0 22,0 0-34,0 0 30,0 0 12,0 0 19,0 0 227,0 0-219,-24 0-8,24 0-27,0 0-243,0 0 217,0 0-8,0 0 22,0 0 16,0 0 19,-25 0 8,25 0-35,0 0 24,0 0-69,0 0 34,-25 0 30,25 0-11,0 0 61,0 0-34,0 0-31,-25 0 0,25 0-27,-25-25 12,25 25 12,0 0 14,0 0 1,-25 0-8,25 0-11,0 0-20,-24 0 13,24 0 2,0 0 73,0 0-26,0 0-39,-25 0 8,25 0-76,0 0 73,0 0 14,0-25-15,0 25 19,0 0-49,0 0 15,0 0 12,0 0 26,0 0-12,0 0-7,0 0 15,0 0-34,0 0 8,0 0 11,0 0 15,-25 0 12,25 0-8,0 0-12,0 0-41,0 0 4,0 0 30,-25 0 19,25 0-23,0 0 0,0 0-3,0 0-42,0 0 41,0 0 16,0 0-12,0 0 15,0 0 4,-25-25-3,25 25-57,0 0 49,0 0-19,0 0-15,0 0 74,0 0-36,0 0-23,0 0 34,0 0-42,0 0 19,0 0 16,0 0-31,0 0 49,0 0-41,0 0 22,0 0-15,0 0-30,0 0 57,0 0-23,0 0-4,-25 0 19,25 0-30,0 0 30,0 0 0,0 0-19,0 0-7,0 0-15,0 0 30,0 0-38,0 0 83,0 0-53,0 0-22,0 0 82,0 0-86,0 0 45,0 0-15,0 0-8,0 0 1,0 0-8,0 0 30,0 0-38,0 0 57,0 0-23,0 0-26,0 0 4,0 0 7,0 0-11,0 0 60,0 0-30,0-24-33,0 24 59,-25 0-37,25 0 52,0 0-33,0 0-35,0 0 12,0 0-11,0 0 7,0 0 31,0 0-31,0 0-30,0 0 38,0-25-4,0 25 34,0 0-11,0 0 3,0 0-22,0-25-8,0 25 46,0 0-34,0-25 15,0 25-35,0-25 16,0 25-11,0-25-9,0 25 43,0-25-38,0 25 26,0-25-11,0 25-31,0-25 23,-24 1-4,24 24 5,0-25 14,0 25 12,0-25-31,0 25 31,0-25-11,0 25-35,0 0-4,0-25 4,0 25 4,-25 0 15,25-25-7,0 25-46,0 0-25,0 0-31,0-24 17,0 24-29,0 0-2,0 0-38,0 0 4,0 0-62,0 0-55,0 0-35,-25 0-136,25 0-51,0 0 100,0 0-4</inkml:trace>
  <inkml:trace contextRef="#ctx0" brushRef="#br0" timeOffset="9794">3130 1139 1571,'0'0'62,"0"0"8,0 0 21,0 0 25,0 0-58,-24 0-95,24 0 104,0 0-79,0 0 29,0 0 128,0 0-71,0 0 74,0 0-7,0 0 64,-25 0 116,25 0-108,0 0-14,0 0-93,0-25-188,0 25 89,0 0 160,0 0-164,0 0 30,0 0-10,0 0-75,0 0 30,0 0 18,0 0-12,0 0-80,0 0 109,0 25-27,0-25 41,0 0-21,0 0-6,25 0 33,-25 25-53,0-25 17,24 25 32,-24-25-29,25 0 182,-25 25-175,25-25 9,-25 24-35,25-24-133,-25 0 161,25 25-5,-25-25 25,25 25 5,-25-25-8,25 0-29,-25 25 0,0-25-14,24 25-6,-24-25 29,0 0 17,25 25-13,-25-25 20,0 0-30,0 25-6,0-25 2,25 0-19,-25 0 36,0 0-19,0 0-17,0 25 26,0-25-30,0 0 34,0 0 33,0 0 13,0 0 142,0 0-152,-25 0-16,25 25-17,0-25-131,-25 0 149,1 24 141,24-24-165,-25 0 2,0 0-9,0 25-157,25-25 167,-25 0-41,0 25-26,25-25-50,-25 0-77,25 0-90,-24 0-141,24 25 87,0-25-286</inkml:trace>
  <inkml:trace contextRef="#ctx0" brushRef="#br0" timeOffset="13036">5813 1338 1750,'0'0'-163,"0"0"44,-25 0 8,25 0 143,0 0 30,0 0 152,0 0-128,0 0-123,-25 0 151,25 0-152,0 0 150,0 0-3,0 0 16,0 0-46,-25 0-35,25 0 42,0 0-41,0-25 42,0 25 212,0 0-18,0 0 52,0 0-29,0 0-314,0 0-29,0 0-31,0 0-29,0 0 280,0 0-184,0 0 136,0 0-126,0 0-168,0 0 190,0 0-169,0 0 166,0 0 131,0 0-143,0 0-14,0 0 0,0 0-128,0 0 151,0 0 0,0 0-7,0 0 1,0 0-4,0 0 7,0 0-3,0 0-4,0 0-16,0 0 6,0 0 0,0 0 4,0 0-7,0 0 34,0 0-21,0 0 17,25 0 34,-25 0 0,25 0 0,0 0-6,0 0-31,-1 0 1,26-25-11,-25 25 0,25 0 7,-26 0-20,26 0 17,-25 0-18,25 0 0,-25 0-30,24-25 27,1 25 7,-25 0-17,24 0 37,-24 0-37,0 0 10,25 0-28,-25 25 28,-1-25-3,1 0 6,0 0 14,0 0-24,-25 0 14,25 0-34,0 0 44,-25 0-21,25 0 15,-25 0 3,23 0-28,-23 0 14,0 0 3,25 0-13,-25 0 3,0 0 0,0 0 0,25 0 18,-25 0 6,0 0-21,0 0 185,0 0-239,0 0-27,25 0-23,-25 0-171,0 0 228,0 0-28,0 0 29,0-25-49,25 25 20,-25 0 21,0 0-196,0 0-5,0 0-71,0 0-79,0 0-79,0 0-67</inkml:trace>
  <inkml:trace contextRef="#ctx0" brushRef="#br0" timeOffset="13641">6409 1189 1784,'0'0'72,"-25"0"52,25 0 67,0 0 18,0 0 33,0 0 79,0 0-29,0 0-2,0 0-210,0 0-116,0 0-20,0 0-16,0 0 75,0 0 7,0 0-1,0 0 21,0 0 180,25 0-137,-25 0-20,25 0 10,0 0-195,-25 0 105,24 0 40,1 0-29,0 0 36,0 25 181,0-25-204,0 0-4,-25 0 0,25 24-151,-2-24 145,2 0-1,0 25 11,-25-25-4,25 0 17,0 25 14,-25-25-7,25 0-27,-25 25 16,24-25-6,-24 0-3,0 25 16,0-25 4,0 0-40,0 25 33,0-25-34,0 0 4,0 0 23,0 0-19,0 25 43,-24-25-11,24 0-19,-25 0 3,0 25 4,0-25 122,25 0-122,-25 0 19,0 0-3,2 25-160,-2-25 156,0 0-56,0 0-39,0 0 0,25 0-39,-25 0 20,0 0 26,25 0-176,-24 0-38,24 0 51,0 0-241,0 0 247,0 0-254</inkml:trace>
  <inkml:trace contextRef="#ctx0" brushRef="#br0" timeOffset="14234">7128 915 2307,'0'0'-154,"0"0"69,0 0 136,0 0-51,0-25 219,0 25 6,0 0-83,0 0 118,0 0-85,0 0-42,0 0-43,-24-25-32,24 25 33,0 0-48,-25 0 22,25 0-61,-25 25-1,25-25 64,-25 0-44,25 25 30,-25-25-26,25 25-47,-25-25 13,1 25 7,24-25 13,-25 25-13,25-1-10,-25 2-7,25-1 14,-25-25-1,25 24 48,0 1-40,0-25-1,0 25 27,0 0-33,0-25 16,0 25-17,0-25 18,0 25 3,0-25 0,25 24-1,-25-24-2,25 25-24,-25-25 27,25 0-7,-25 0-24,24 25-29,1-25-8,-25 0-51,25 0-43,0 0-14,-25 0-200,25 0 43,0 0-34,-1 0-345</inkml:trace>
  <inkml:trace contextRef="#ctx0" brushRef="#br0" timeOffset="14626">7501 1214 1819,'0'0'-15,"0"0"50,0 0 140,25-25-94,-25 25 23,0 0-2,0-25-111,0 25 104,25-25-2,-25 25-27,0-25 61,0 25-78,0-25 157,25 25-30,-25-24-145,0 24 75,24-25-151,-24-1 51,0 26 104,0-24 13,0 24 21,0-25 32,0 25-5,0-25-19,0 25-22,0 0-44,0-25-9,0 25 22,0 0 21,0 0-46,-24-25-27,24 25-22,0 0-18,0 0 18,0 0-21,0 0 0,0 0-26,0 0 4,-25 0-4,25 0-10,0 0 25,0 0 7,0 0 7,0 0 14,0 0-14,0 25-32,0-25 172,0 25-158,0-25 15,0 25 10,-25 0-164,25-1 150,0-24 98,0 26-140,0-1-33,0-25-30,0 24-144,0 1 93,0-25 3,0 25-3,0-25-36,25 25 50,-25-25-160,0 25-71,0-25-18,0 0 24,0 25 70</inkml:trace>
  <inkml:trace contextRef="#ctx0" brushRef="#br0" timeOffset="15015">7427 1114 2319,'0'0'-71,"0"0"21,0 0 23,0 0 18,0 0 124,0-25 8,24 25-3,-24 0-21,0-24 21,25 24 17,-25 0-28,25 0 6,-25-25-13,25 25-140,0 0 115,-25 0-86,25-26-64,-1 26 51,-24 0-216,25 0 12,0 0-72,-25 0 72,25-24 14,-25 24-282</inkml:trace>
  <inkml:trace contextRef="#ctx0" brushRef="#br0" timeOffset="15261">7327 990 1841,'0'0'20,"0"0"20,0 24 38,-25-24 39,25 0-114,0 0 17,-24 26 112,24-26-174,0 25 169,0-25-11,-25 24-135,25 1 250,0-25-152,-25 25 44,25-25 92,0 25-116,0 0-30,0-25-57,0 25-99,0-25-3,0 24 232,0-24-59,0 25 1,0-25 6,25 25-203,-25-25 17,25 25 79,-25-25-203,24 0 20,1 0-111,-25 25-203,25-25 233</inkml:trace>
  <inkml:trace contextRef="#ctx0" brushRef="#br0" timeOffset="15501">7750 1040 2547,'24'0'12,"-24"0"220,0 0-90,0 0 45,0-26-31,0 26-166,0 0 110,0 0-28,0 0 51,0 0-60,0 0-4,25 0 8,-25 0-37,0 0 20,0 0-30,0 0-13,25 0 13,-25 0-13,0 0 13,25 0-7,-25 26-40,0-26 31,0 0-11,25 0-16,-25 25 46,0-25 1,0 24-14,0-24 17,0 25-31,0 0-13,0-25-13,0 25 20,0 0-37,-25-25-46,25 25-38,-25-1-27,25-24-109,-25 25-90,25 0 128,-25-25-56,25 25-174</inkml:trace>
  <inkml:trace contextRef="#ctx0" brushRef="#br0" timeOffset="25621">27 2010 2107,'0'0'5,"0"0"13,0 0 110,0-25 6,0 25 170,0 0-11,0 0-49,0 0 40,0 0-196,0-25-33,0 25-25,0 0-103,-25 0 202,25 0-126,0 0-52,0 0 88,0 25-187,0-25 292,0 0 18,0 0-34,0 25-125,0-25-138,0 25 173,0-25-163,0 24 267,0 1-125,0 0-193,0-25 153,0 25-79,0 0 59,0 0 56,0-25 20,25 25-43,-25-25 30,0 25-13,0-25-4,25 25-20,-25-25 4,0 0 13,25 24 88,-25-24-167,24 0 109,-24 0-89,25-24-36,-25 24 95,25 0-29,-25 0 58,25-25-91,-25 25 160,25-25-111,-25 0-13,25 25-79,-25-25-55,0 25 54,25-25 74,-25 25 51,0-25 137,0 25-53,0-25-81,0 25 144,0 0-173,0 0 147,0-25 50,0 25-68,0 0 7,0 0-35,0 0-28,0 0-27,0 0-22,0 0-76,0 0 31,0 0 45,0 0 1,0 0-1,0 0-79,0 0 55,0 0-7,0 0-7,0 0 66,0 25-111,24-25 28,-24 0 72,0 25-89,25-25 79,-25 25 8,0-25-32,25 25 0,-25 0-69,0-25-41,0 25 25,25 0 14,-25-25-39,0 25 11,0-1-8,0-24-75,0 25-52,0-25-111,0 25-1,0-25 63,0 0-123,0 25 37</inkml:trace>
  <inkml:trace contextRef="#ctx0" brushRef="#br0" timeOffset="26116">375 2109 1956,'0'0'23,"0"0"29,0 0 75,0 0 57,0 0-32,0 0 20,0 0 20,0-25-115,0 25 155,0 0-40,0 0-167,0 0 10,0 0-5,25 0 6,-25 0 69,0 0-63,24 0-134,-24 0 86,25 25-93,-25-25 99,25 0-42,-25 0-91,25 0 231,0 0-110,-25 25 105,25-25 51,-25 0-124,25 25 84,-25-25-182,24 25-59,-24-25 100,25 0 14,-25 25 20,0 0 6,25-25-23,-25 49-25,0-49 103,0 25-38,0-25 71,0 25-72,0 0-140,0-25-125,0 0-1,0 25 70,0-25 84,-25 25 78,25-25 49,0 0-13,0 0-27,0 0-15,0 0-10,-25 0-36,25 0 64,0-25-18,0 25-25,0-25 49,0 25 28,0-25-52,0 0 15,0 25-10,0-25-35,0 1 78,0 24 9,0-25-45,0 0 39,0 25 10,0-25 71,0 25 188,25-25-158,-25 25 41,0 0-73,0-25-223,25 25 228,-25-25-133,0 25-11,24 0 88,-24 0-110,0-25 58,25 25 30,-25 0 145,0 0-171,0 0 81,25 0-146,-25 0-148,0 0 319,0 0-172,24 0 160,-24 0-48,0 0-169,25 0 129,-25 0-56,0 25 47,0-25-7,25 0 17,-25 0-21,0 25-2,0-25 15,25 0-35,-25 25 156,0-25-162,0 25 71,0-25-68,0 25-91,0 0 185,0-25-65,25 25 66,-25-25-76,0 24-53,0-24 14,0 25 19,0-25 8,0 0 8,25 25-41,-25-25 166,0 0-137,0 0-6,24 0 149,-24 0-233,0 0 109,25 0 65,-25-25-172,25 25 15,-25-25 48,25 25-37,-25-24 19,25-1 110,-25 25 88,0-25-151,0 25 196,0-25-183,25 25 25,-25-25 126,0 25 7,0-25 36,0 25-40,0 0 18,0 0-111,0-25 140,0 25-86,0 0 11,0 0-32,0 0-34,0 0 47,-25 0-22,25 0-13,0 0-41,0 0-30,0 0 8,0 0-14,0 0 14,0 0-22,0 0 107,0 0-66,0 0 32,0 0-40,0 0-97,0 25 75,0-25-40,0 25 29,0-25-18,0 25 3,0-25 19,0 25-29,0-25 0,0 25-15,0-25-13,0 25 25,0-25-11,0 24-6,25-24-28,-25 0 22,0 25-28,25-25 22,-25 0-34,0 0 18,24 25-10,-24-25-28,0 0-2,25-25-41,-25 25-109,25-25 132,0 25-100,-25-24 95,25-1 183,-25 0-303,25 0 287,-1 0-215,-24 0-34,0 0 365,25 0-80,-25-24-8,25 24 205,-25 0-271,0 0 11,0 0 289,0 0-147,0 1 278,0 24-78,0-26-30,0 1-26,0 25-64,0-24 27,-25 24-30,25 0-2,0-25-31,-25 25-4,25 0 0,0 0-82,-24-25-3,24 25-7,0 0-60,0 0 63,0 0-36,-25 0-16,25 0-23,0 0-30,0 0-17,0 0 9,0 0 19,0 0-11,0 0 7,0 25 8,0-25 45,0 0 31,0 25-50,0-25 51,0 24-55,0 1 1,0 1 7,0-26-72,0 24 7,0 1-41,0 0 12,0 0 22,25 0 1,-25-25 18,0 25-28,0-1-30,0 1-43,24-25 8,-24 25-5,0 0 11,0-25-8,25 25 21,-25-25-12,0 25-50,25-25 16,-25 0-74,0 25 103,0-25-186,25 0-38,-25 0-42,0 0-136,0 25 224,0-25-81,0 0 15</inkml:trace>
  <inkml:trace contextRef="#ctx0" brushRef="#br0" timeOffset="27221">1293 2134 1571,'0'0'44,"0"0"18,0 0 46,0 0 20,0 0-18,0 0-6,0-25-19,0 25-2,0 0-18,25 0-8,-25 0-54,0 0 0,25 0-24,-25 0 6,25-25 9,-25 25 6,0 0 15,24 0-18,-24 0-36,0 0-107,25-25 34,-25 25-250,25 0-48</inkml:trace>
  <inkml:trace contextRef="#ctx0" brushRef="#br0" timeOffset="27481">895 1960 2462,'-24'0'27,"24"0"46,0-25 62,0 25 138,0 0-17,0 0-29,0 0-50,0-25-225,0 25-21,0 0 93,0 0-154,0 0 133,0-24-10,0 24-88,24 0 124,-24 0-202,0 0-74,0 0-110,25 0-103,-25 0-17</inkml:trace>
  <inkml:trace contextRef="#ctx0" brushRef="#br0" timeOffset="32689">9786 169 1922,'0'0'11,"0"-25"-34,0 25 14,0 0-95,0 0 147,0-25-48,0 25-7,0 0 140,0-25-21,0 25-12,0 0 19,0 0 83,0-25-117,0 25 181,0 0-69,-25-25-66,25 25 21,0 0-53,0 0 78,0 0-70,0-24-3,0 24-36,0 0 7,0 0 11,0 0-3,0-25 4,0 25-61,0 0 13,0 0-27,0 0-4,0 0 25,0 0-21,0 0-21,0 0 25,0 0-8,0 0 21,0 0 25,0 0 7,0 0 7,0 0 7,0 0-32,0 0 16,0 0-15,0 0-32,0 0 25,0 0-46,0 0-11,0 0 18,0 0-4,0 0-3,0 0 21,0 0-4,0 0-6,0 0 13,0 0-2,0 0-5,0 0 8,0 0-7,0 0-26,0 0 18,0 0-3,0 0 168,0 25-144,0-25-27,0 0-4,0 0-157,0 0 174,0 0-6,0 0 159,0 24-138,0-24-22,0 0 18,0 25-149,0-25 100,0 0 28,0 25 7,0-25-15,0 25 33,0-25 0,0 0-18,0 25-11,0-25 4,0 25-4,0-25-3,0 25 43,0-25-22,0 0-18,0 25 15,0-25 0,0 25-1,0-25 15,0 0-4,0 24-35,0-24 14,0 25 3,0-25 15,0 0-8,0 25 19,0-25-26,0 25 7,0-25 15,0 25-21,0-25 17,0 25-32,0-25 4,0 0 149,0 24-128,0-24 14,0 26-6,0-26-139,0 25 106,0-25 36,0 24 124,0-24-153,0 0 36,0 25-65,0-25-98,0 25 155,0-25-24,0 25 7,0-25-24,0 0-12,0 25 22,0-25 25,0 25 13,0-25 1,0 24-11,0-24-3,0 25 4,0-25-26,0 25 4,0-25 11,25 0-22,-25 25 46,0-25-38,0 25-5,0-25 48,0 25-33,0 0 43,0-25-26,0 0-24,0 25-4,0-25-14,0 25 22,0-25-22,0 24 141,0-24-109,25 0-14,-25 25 3,0-25-91,0 25 88,0-25-17,0 25 52,0-25-24,0 25 3,0-25 179,0 25-47,0-1-139,0-24-10,0 26-116,0-26 1,0 25 118,0-25 18,0 24-18,0 1-15,24-25 11,-24 25 15,0-25-11,0 25 7,0-25 14,0 25 12,0-25-30,0 25 25,0-25-35,0 24-11,0-24 39,0 25-43,0-25 26,25 25 10,-25-25-25,0 25 36,0-25-14,0 25 14,0 0 3,0-25-17,0 25 7,0-25-26,0 25 12,25-25 17,-25 25 8,0-1 7,0-24-11,0 25-11,0 0-25,0-25-26,0 25 26,0 0 0,0-25 22,0 25 58,0-25-62,0 25 10,25 0 161,-25-25-75,0 25-85,0-25-11,0 24-156,0 1 5,0-25 151,0 25-14,25 0 7,-25-25 36,0 25-33,0-25 4,0 25 0,0-25-14,0 24 6,0 1 23,0-25 151,0 26-166,0-26 11,0 24 7,25-24-181,-25 25 311,0-25-145,0 25-35,0-25 36,0 25-126,0-25 111,0 25 25,0-25-32,0 25 3,0-25 33,0 24-10,0-24 2,0 25-2,0-25-8,0 25-4,0-25-3,0 25 155,0-25-166,0 25 7,0-25 0,0 25-152,0-25 178,0 25-15,0 0 14,0-25 19,0 25-48,0-25 37,0 24 11,0 1-26,0-25 74,0 25-63,0 0 4,0 0-4,0-25-58,0 25 62,0-1-4,0-24-11,0 25 26,0-25-33,0 26-3,0-2 18,0-24-23,0 25 12,25-25-4,-25 25-18,0-25-4,0 0-4,0 25 157,0-25-127,0 0 7,0 25 11,0-25-33,0 0 4,0 25 10,0-25-6,0 0-106,0 0 131,0 0-22,0 0 7,0 24-22,0-24-7,0 0 0,0 0 11,0 0 30,0 0-27,0 0 37,0 0-18,0 0-3,0 0 29,0 0-41,0 0 4,0 0 7,0 0 16,0 0 25,0 0-33,0 0 0,24 0-4,-24 0 8,0 0-5,0 0-17,0 0 14,0 0-19,0 0 20,0 0 86,0 0-105,0 0-16,0 0 31,0 0-103,0 0 80,0 0 26,0 0-18,0 0-12,0 0 23,0 0 3,0 0-3,0 0 7,0 0-33,0 0-4,0 0 26,0 0 0,0 0 11,0 0 4,0 0-27,0 0 20,0 0 3,0 0 12,0 0-23,0 0 7,0 0-3,0 0-15,0 0 18,0 0-14,0 0-5,25 0-10,-25 0 18,0 0 8,0 0 18,0 0 1,0 0-19,0 0 3,25 0-14,-25 0-5,0 0 27,25 0-41,-25 0 34,0 0 7,25 0-12,-25 0 12,25 0-37,-25 0-1,24 0 1,1 0 29,-25 0 5,25 0 6,0 0-3,-25 0-15,25 0-7,0 0 11,0 0 14,-1 0 104,1 0-95,0 0 56,0 0-98,25 0-100,-26 0 104,26 0-72,-25 0 83,25 0-8,-2 0 5,-23 0 10,25-24-7,-25 24 4,24 0-8,1 0 0,-25 0-14,25 0 21,-1 0-3,-24 0-15,25 0 38,0 0-4,-1 0 3,1 0 1,0 0-12,-1 0 81,1 0-118,0 0 18,-1 0-7,1 0-118,25 0 125,-26 0 8,1 0-7,25 0 22,-26 0 95,1 0-118,0-25 50,24 25-39,-24 0-94,24 0 80,-24 0-38,0 0 45,24 0-18,-24 0 26,24 0 7,-24 0-19,0 0 31,0 0-16,24 0-14,-25 0-1,0 0 20,1 0 6,0 0-3,24 0-15,-24 0-41,0 0 26,24 25 4,-24-25 18,24 0 8,-24 0 73,0 0-92,24 0 4,-24 0 7,25 0-113,-26 0 106,26 0 15,-25 0 0,-1 0-11,26 0 4,-26 24-20,26-24-14,-25 0 34,-1 0-20,26 0 9,-25 0 25,-1 0-18,26 0 3,-25 0-3,-1 0-19,26 0 38,-26 0 18,1 0-26,25 0 11,-27 0-45,2 0-14,0 0 18,24 0 7,-24 0-14,0 0 25,-1 0-3,1 0-30,0 0 72,-1 0-31,1 0-7,0 0 14,-1 0-25,1 0 26,0 0 30,-25 0-31,24 0-6,1 0-24,-25 0 85,25 0-80,-1 0-8,-24 0 0,25 0-111,-25 0 119,24 0-1,-24 0-7,25-24 11,-25 24 73,0 0-77,-1 0 8,26 0-15,-25 0-72,0 0 83,0 0 8,-1 0 15,1 0 0,-25-25 7,25 25-22,-25 0-4,25 0 0,-25 0-12,25 0 24,-25 0-5,0 0-29,0 0 25,25 0-21,-25 0 21,0 0 1,0 0 84,0 0-85,0 0-3,0 0 8,0 0-99,0 0 113,0 0-33,0 0 15,0 0-19,25 0 3,-25 0-10,0 0 18,0 0 19,24 0-34,-24 0 49,0 0-33,25 0-5,-25 0 31,0 0-42,25 0 60,-25 0-33,0 0-12,25 0 23,-25 25-38,0-25 4,0 0 11,0 0-3,25 0 3,-25 0 11,0 0-37,0 0 8,0 0 7,0 0-11,0 0 26,0 0-4,0 0-7,0 0 15,0 0 11,0 0 7,0 0-3,0 0-16,0 0-6,0 0-12,-25 0-12,25 24 20,-25-24 3,25 0 137,-25 0-144,0 0 19,25 25-27,-24-25-95,-1 0 132,25 0-14,-25 25 15,25-25-49,-25 0 26,25 25 8,-25-25-4,25 0 18,-25 25-6,25-25-24,0 0 20,0 0-8,0 25-4,0-25-7,-25 0-19,25 0-3,0 0-19,0 0 15,0 25 150,0-25-204,0 0 11,0 0-24,0 0-147,0 0 194,0 0-38,0 0-17,0 0-37,0 0-20,0 0-4,0 0-7,-24 0-8,24 0-38,0 0-85,0 0 58,0 0-103,0 0-257</inkml:trace>
  <inkml:trace contextRef="#ctx0" brushRef="#br0" timeOffset="35168">16118 2532 2414,'0'0'-92,"0"0"42,0 0 98,0 0 147,0 0 139,-25 0 21,25-25-81,0 25-118,0 0-30,0 0-63,0 0 1,0 0-47,0 0 6,0 0-19,0 0-14,0 0 10,0 0-27,0 0 50,0 0-26,0 0 44,0 25 9,0-25-26,0 0 44,0 0-54,25 0 3,-25 25 1,0-25-1,0 25 170,0-25-181,25 0 18,0 25-34,-25-25-142,25 25 166,-25-25-59,25 24-34,-25-24-63,24 25-85,1-25-167,-25 0-146,25 25-3</inkml:trace>
  <inkml:trace contextRef="#ctx0" brushRef="#br0" timeOffset="36349">9835 20 2130,'0'0'-123,"0"0"25,0 0 37,0 0 47,0 0 214,0 0-79,0 0 20,0 0-44,0 0 1,0-25 53,0 25 73,0 0-102,0 0-81,0 0 25,0 0-136,0 0 114,0 0 3,0 0-63,0 0 32,0 0 10,0 0-26,0 0 22,0 0 71,0 0-83,0 0-20,0 25 33,0-25 19,0 0-67,25 0 70,-25 0-36,25 0-97,-25 24 136,0-24-19,25 25 13,-25-25-6,25 25-13,-25-25-4,25 25-6,-25-25-23,0 25 3,25-25-9,-25 25 29,24 0-6,-24-25 9,0 0-22,25 25 3,-25-25-43,0 0 116,0 25-154,0-25-41,25 0-52,-25 0-174,0 0 123,0 0-122,0 0 117,0 0-288</inkml:trace>
  <inkml:trace contextRef="#ctx0" brushRef="#br0" timeOffset="36677">9910-5 2378,'0'0'122,"0"0"146,0 0-52,0 0 39,-25 0-95,25 0-141,0 0 92,0 0-22,0 0-43,0 0 10,0 0-46,0 0-17,-25 0-3,25 0-7,0 0 27,-25 0-23,25 25 27,-24-25-1,24 0-89,-25 24 20,25-24-64,-25 25-67,25 0-61,-25-25-8,25 25 46,-25 0-63,25 0-47</inkml:trace>
  <inkml:trace contextRef="#ctx0" brushRef="#br0" timeOffset="37993">9860-5 1796,'0'0'28,"0"0"-109,0 0 158,0 0-77,0 0 91,-25 0 30,25 0-35,0 0 71,0 0-221,0 0 79,0 0-92,0 0 38,0 0 202,0 0-36,0 0-28,0 0 55,0 0 26,0 0-57,0 0 93,-24 0-182,24 0-95,0 25 118,0-25-108,-25 0 147,25 0-25,0 24-20,-25-24-6,25 0 1,-25 25-20,25-25-10,-25 25 69,25-25-58,-25 25 9,25-25 17,-24 25-46,24-25-7,-25 25 36,0 0-42,25-25-1,-25 25-10,0-25 1,25 25 22,-25-25 8,1 24 29,-1-24-50,25 25 21,-25-25-25,0 0-2,25 0 37,-25 25-24,25-25 23,-25 0-30,25 0-13,0 0 17,0 0-30,0 0-4,0 0-54,0 0-47,0 0 2,0 0-43,0 0-102,0 0-38,0 0 29,0 0-6,0 0-96,0 0-70</inkml:trace>
  <inkml:trace contextRef="#ctx0" brushRef="#br0" timeOffset="38749">9860 617 1750,'0'0'8,"0"0"-16,0 0 79,0 0 10,0 0-134,0 0 47,0 0-74,0 0 139,0 0 31,0 0-42,0 0 109,0 0-230,0 0 163,0 0-26,0 0-111,0 0 111,0 0-70,0 0 129,0 0-76,0 0-2,0 0-7,0 0-80,0 0 87,0 0 55,0 0 20,0 0-47,0 0-70,0 0-3,0 0-92,0 0 101,0 0 74,0 0-74,0 0 64,0 0-63,0 0 100,0 0-91,0 0 53,0 0 3,0 0-104,0 0 90,0 0-29,0 0 110,0 0-116,0 0 22,25 0 83,-25 0-210,25 0 98,-25 0-9,25 0-115,-25 0 105,25 0 17,-25 0 51,25 0-61,-1 0-10,-24 0 19,25-25-111,0 25 121,-25 0 10,25 0-39,0 0 29,0 0-17,-25 0-35,24 0 59,1 0 19,0 0-9,-25 0 36,25 0-29,0 0-20,-25 0-30,25 0 7,0 0 3,-25 0 16,24 0 8,1 0-11,0-25-40,0 25-3,0 0 47,0 0-17,-1 0 27,1 0-7,0 0-33,0 0-14,-25 0-27,25 0 38,0 0-4,-1 0 30,0 0 17,1 0-37,0 0-10,0 0-1,-25 0-25,25 0 29,0 0 3,-1 0 1,1 0 40,-25 0-30,25 0 13,0 0-13,0 0-21,-25 0 7,25 0 7,-1 0-3,1 0 10,0 0 16,0 0-16,0 0 24,-25 0-8,25 0-19,0 0-8,-1 0 21,1 0 7,0 0-10,-25 0-1,25 0-2,0 0 9,0 0 28,-1 0-10,1 0-32,0 0-23,0 0-14,0 0 42,0 0-35,0 0 14,-1 0 6,1 0-30,0 0 13,0 0 32,0 0-22,0 0 1,-1 0 51,1 0-44,0 0-8,0 0 18,0 0-31,0 0 14,0 0 34,-1 0-17,1 0 17,0 0-11,0 0-26,0 0 20,0 0 3,-1 0 4,-24 0 13,25 0 0,0 0-16,0 0 13,0 0-4,0 0-16,0 0 3,-1 0-17,1 0 16,0-25 12,0 25-12,0 0 5,0 0-35,-1 0 0,1 0 205,0 0-181,0 0 0,0 0-7,0 0-205,24 0 205,-24 0 10,0 0 11,0 0-14,0-25-7,0 25 21,-1 0-28,1 0 35,0 0-14,-1 0-24,1 0 30,0 0-16,-1 0-11,1 0 24,0 0-20,0 0 21,0 0 6,0 0 18,0 0-15,-1-25-13,1 25-4,0 0-24,0 0 18,0 0 17,0 0-7,-1 0-11,1 0 8,-25 0 153,25 0-168,0 0 22,0 0-1,0 0-198,-1 0 195,1-24-28,0 24 11,0 0 13,0 0-16,0 0 33,0 0-30,-1 0 20,1 0-6,0 0-22,-25 0 15,25 0-7,0 0 16,0 0 8,-1 0 21,1 0-21,0-25-11,-25 25 1,25 0-8,0 0 25,0 0 0,0 0 0,-1 0 14,1 0-17,0 0-8,25-26 18,-25 26-14,-1 0 11,1 0-8,0 0-13,0 0-15,0-24-10,0 24 28,24 0 0,-24 0-7,0 0 7,25-25-10,-25 25-11,-1 0 154,26 0-133,-25 0-21,25 0 0,-25-25-123,24 25 134,-24 0 24,25 0 7,-25 0-28,24 0 14,1-25 3,-25 25-2,23 0-15,-23 0-18,25 0-14,-25 0 4,25 0 39,-26 0-1,26 0-3,0-25 148,-25 25-155,24 0-3,-24 0 20,25 0-186,-25 0 138,24 0 24,-24 0-39,0 0 46,0 0 28,0-25-21,0 25 25,-1 0-11,1 0-28,0 0 177,0 0-177,0 0 10,0 0 1,-25 0-178,25 0 181,-1-24-7,1 24 7,-25 0 163,25 0-163,0 0 7,-25 0-3,25 0-4,-25 0 1,25 0-12,-25-25-10,0 25-160,0 0 185,24 0-19,-24 0 15,0 0 4,0 0-8,0 0 1,0 0 10,0 0-6,0 0 6,0 0 4,0 0 153,0 0-157,0 0-10,0 0-4,0 0-140,0 0 176,0 0-25,0 0 7,0 0-15,0 0-21,0 0 150,0 0-128,0 25 112,0-25-112,0 0-139,0 0 131,0 0-127,0 0 124,0 0-50,0 0-21,0 0-34,0 0-52,0 0-27,0 0-74,0 0-19,0 0-166,0 0-76,0 0 97</inkml:trace>
  <inkml:trace contextRef="#ctx0" brushRef="#br1" timeOffset="49836">10084 2681 618,'0'0'38,"0"0"41,0 0 198,0 0 35,0 0-179,0 0 140,0 0-169,0 0-61,0 0 12,0 0-8,0 0-53,0 0 38,0 0 13,0 0-144,0 0 62,0 0 13,0 0 145,0 0-25,0 0-32,0 0 4,0 0-9,0 0 12,0 0 7,0 0-18,0 0-2,0 0-7,0 0-5,0 0 65,0 0 85,0 0-97,0 0 91,0 0-52,0 0-180,0 0 100,0 0-94,0 0-16,0 0 160,0 0 20,0 0-20,0 0-102,0 0-81,0 0-47,0 0 4,0 0 184,0 0-73,0 0 146,0-25-113,0 25-127,0 0 246,0 0-302,0 0 163,0-24 20,0 24-76,0 0 69,25 0 114,-25 0-156,0 0-69,0-25 217,0 25-287,0 0 303,0 0-160,25 0-122,-25-25 275,0 25-246,0 0 145,0 0-4,0 0-125,24-25 235,-24 25-159,0 0 11,0 0 115,0 0-236,0-25 156,0 25-22,25 0-130,-25 0 126,0-25 89,0 25-76,25 0-13,-25 0-19,0-24-119,0 24 271,0 0-136,25-26 35,-25 26 129,0 0-303,25-25 155,-25 25-36,0 0-110,25 0 133,-25 0 7,0-24-4,0 24 113,0 0-93,0 0 96,0 0-93,25 0-147,-25-25 220,24 25-209,-24 0 94,0 0 141,0-25-221,25 25 70,-25 0 16,0 0 40,0-25-23,25 25-4,-25 0 116,0 0-271,0-25 132,25 25 40,-25 0-116,0 0 119,0 0-20,0-25-16,0 25 19,25 0 7,-25 0-13,0 0 16,0-24-19,0 24-6,25 0 6,-25 0 9,0 0 13,24-25-22,-24 25 22,0 0-2,25 0-34,-25-25 17,25 25-12,-25 0 2,0 0-3,25-25 3,-25 25 23,0 0-20,25 0 10,-25-25 20,0 25-49,25 0 26,-25 0-13,0-25 0,24 25 122,-24 0-132,0 0 23,24-25-16,-24 25-96,25 0 108,-25 0 18,0-25-24,25 25 17,-25 0 135,0 0-145,0 0 169,25 0-47,-25-25-271,0 25 135,0 0-129,25 0 30,-25 0 255,0 0-132,0-24-7,25 24 115,-25 0-257,0 0 123,0 0 32,24-25-139,-24 25 258,0 0-125,0 0-24,25 0 150,-25 0-157,0-25 30,25 25-2,-25 0-123,0 0 129,0 0 10,25 0-20,-25-25 75,0 25-177,25 0 76,-25 0 29,0-25-89,25 25 86,-25 0 122,0 0-148,24 0 125,-24-25-95,0 25-110,25 0 231,-25 0-240,0-24 217,25 24 28,-25 0-86,0 0 114,25 0-168,-25-26-126,0 26-36,0 0 20,25 0 56,-25-25 83,25 25 26,-25 0-7,0 0 110,25-24-110,-25 24-2,0 0 101,24 0-221,-24 0 104,0-25 5,25 25-98,-25 0 86,0 0 28,0 0 14,0 0-13,25-25 16,-25 25-10,25 0 70,-25 0-83,0 0-13,25-25-3,-25 25 16,0 0 1,25 0-4,-25 0-10,24-25-79,-24 25 109,0 0-10,25 0 6,-25-25-23,25 25-29,-25 0 33,0-24 10,25 24 125,-25 0-99,25 0-14,-25-25-9,0 25-140,0 0 114,25 0 7,-25 0 12,0 0 0,0 0 127,0-25-130,25 25-26,-25 0 26,0 0-133,24 0 126,-24 0 43,0-25 73,0 25-122,25 0 122,-25 0-125,25 0-106,-25-25 125,0 25-112,25 0 96,-25 0 118,25-25-108,-25 25-4,25 0 17,-25 0-125,0-25 244,24 25-145,-24 0-3,0 0 38,25 0-167,-25-25 154,0 25-3,0 0 106,0 0-80,25 0-25,-25 0-4,0-25 6,0 25-38,25 0 32,-25 0-6,0 0-120,25 0 257,-25-24-143,0 24 113,25 0 2,-25 0-199,25 0 201,-25-25-204,0 25 93,24 0-20,-24 0-63,0 0 92,25-25-3,-25 25 6,25 0-12,-25 0 98,0 0-99,25 0 4,-25-25 10,0 25-27,0 0 43,25 0 85,-25 0-9,0 0-174,0 0-53,25-25 13,-25 25 9,0 0 103,24 0 13,-24 0 125,0 0-148,25-25 36,-25 25 69,25 0-211,-25 0 119,0 0-10,25 0-82,-25-25 102,0 25 9,25 0-3,-25 0-19,0 0 7,0 0-14,25-25-13,-25 25 125,0 0-115,0 0 25,25 0 94,-25 0-198,0 0 88,0 0 100,24-25-201,-24 25 101,0 0 150,25 0-257,-25 0 127,25 0-13,-25-24-132,0 24 152,25 0-27,-25 0 30,25 0-26,-25 0 0,0-25 7,25 25-23,-25 0 9,0 0 4,24 0 3,-24 0 23,0 0-17,0-25-12,25 25 9,-25 0-39,0 0 23,25 0 19,-25 0-6,0 0 7,25 0 16,-25-25-39,0 25-20,0 0 23,25 0-3,-25 0 28,0 0-2,0 0 0,25 0-20,-25-25 116,0 25 15,0 0-121,0 0 17,24 0-116,-24 0 86,0 0 0,0 0-10,25-25 109,-25 25-198,0 0 230,25 0-108,-25 0-125,25 0 128,-25 0-122,0-24 93,25 24 6,-25 0-9,25 0 13,-25 0-4,25-25 151,-25 25-128,0 0-13,24 0 16,-24 0-56,0 0 37,25 0 98,-25 0-88,0-26-96,0 26 188,0 0-198,25 0 80,-25 0 16,0 0-109,0 0 221,0 0-93,0 0-3,0 0 85,24 0-210,-24 0 204,0 0-124,0-24-63,25 24 187,-25 0-171,0 0 216,25 0-111,-25 0-117,0 0 58,24 0-98,-24 0 240,0-25-109,25 25 13,-25 0 16,0 0-161,0 0 123,25 0 9,-25 0 0,0 0-4,25 0 14,-25 0-3,0 0-11,0-25 11,25 25-10,-25 0 6,0 0 3,25 0 7,-25 0-3,25-25-20,-25 25-9,0 0 3,24 0 128,-24 0-86,0 0-14,25 0-2,-25-25-122,0 25 99,0 0 10,0 0-3,0 0 22,25 0-22,-25 0 6,0 0 19,0 0-29,25 0 0,-25 0 27,0 0-11,25-25 4,-25 25-3,25 0-14,-25 0 10,24 0 13,-24-24 0,25 24 7,-25 0-36,25 0 10,-25 0-4,25 0-19,-25 0 26,25 0-16,-25-25 26,25 25-4,-25 0-12,0 0 16,24 0-33,-24 0 16,0 0 14,0 0-27,0 0 20,0 0-16,25 0 23,-25 0-17,0 0 33,0 0 0,0-25-33,25 25 36,-25 0-36,0 0 3,25 0-12,-25 0-1,25-25 20,-25 25 0,0 0 7,25 0 2,-25 0-28,0 0 3,0 0 26,25 0-23,-25 0 131,0 0-105,0 0-33,0 0 24,0 0-126,0 0 142,0 0-7,0 0-26,0 0 36,0 0-53,0 0 27,0 0 32,0 0-9,0 0-7,0 0 10,0 0-10,0 0-17,0 0 8,0 0 2,0 0 0,0 0 27,0 0 3,0 0 7,0 0-14,0 0-29,0 0 17,0 0-7,0 0 0,0 0 16,0 0-9,0 0-1,0 0 8,0 0-11,0 0 14,0 0-34,0 0-17,0 0 17,0 0 4,0 0 17,0 0 9,0 0-10,0 0-16,0 0 171,0 0-165,0 0-16,0 0 13,0 0-178,0 0 367,0 0-179,0 0-3,0 0-4,0 0-195,0 0 192,0 0-3,0 0 12,0 0-12,0 0 0,0 0 0,0 0-4,0 0 14,0 0 13,0 0-27,0 0 10,0 0-23,0 0 7,0 0 16,0 0-13,0 0 17,0 0 6,0 0-13,0 0 0,0 0 4,0 0-24,0 0 16,0 0 4,0 0 7,0 0-17,0 0 16,0 0-2,0 0-14,0 0 156,0 0-149,0 0 9,0 0 1,0 0-143,0 0 136,0 0-26,0 0 29,0 0 10,0 0-3,0 0-4,0 0-26,0 0 4,0 0 12,0 0 8,0 0 5,0 0 1,0 0-16,0 0 13,0 0-14,0 0-6,0 0 6,0 0 3,0 0 14,0 0-26,0 0 12,0 0 172,0 0-175,0 0 24,0 0 3,0 0-188,0 0 158,0 0 17,0 0 165,0 0-175,0 0 16,0 0-13,0 0-182,0 0 202,0 0-3,0 0-24,0 0 4,0 0-17,0 0 3,0 0 10,0 0 11,0 0-4,0 0-3,0 0 26,0 0-30,0 0 24,0 0-7,0 0-23,0 0 9,0 0 4,0 0-3,0 0 6,0 0 11,0 0-44,0 0 33,0 0 7,0 0-13,0 0 33,0 0-34,0 0-5,0 0 9,0 0-7,0 0 0,0 0 14,0 0-31,0 0 28,0 0 9,0 0-26,0 0 26,0 0-27,0 0 4,0 0 14,0 0-1,0 0 7,0 0 14,0 0 6,0 0 3,0 0 7,0 0-20,0 0-9,0 0 200,0 0-200,0 0 9,0 0-7,0 0-191,0 0 192,0 0-14,0 0-4,0 0 1,0 0-7,0 0 13,0 0 11,0 0-24,0 0 3,0 0 7,0 0-24,0 0 38,0 0-4,0 0-27,0 0 14,0 0-14,0 0 7,0 0 16,0 0 32,0 0-32,0 0-9,0 0 3,0 0-17,0 0 17,0 0 7,0 0-3,0 0-15,0 0-16,0 0 31,0 0-8,0 0 11,0 0 24,0 0-31,0 0-7,0 0 27,0 0-10,0 0-17,0 0 14,0 0-31,0 0 11,0 0 20,0 0-21,0 0 4,0 0 14,0 0-18,0 0 21,0 0 3,0 0-24,0 0 31,0 0-14,0 0 4,0 0-10,0 0 0,0 0-1,0 0 8,0 0-1,0 0 10,0 0-16,0 0-7,0 0 20,0 0-14,0 0 18,0 0-4,0 0-3,0 0-20,0 0 9,0 0 1,0 0 0,0 0 3,0 0 6,0 0-13,0 0 7,0 0 4,0 0-18,0 0 18,0 0 9,0 0-16,0 0 33,0 0-23,0 0 7,0 0 9,0 0-36,0 0 30,0 0-28,0 0 25,0 0-4,0 0-3,0 0-7,0 0-10,0 0 24,0 0-18,0 0 11,0 0 208,0 0-194,0 0-18,0 0-6,0 0-188,0 0 160,0 0 232,0 0-194,0 0-11,0 0 14,0 0-204,0 0 205,0 0-29,0 0-2,0 0 10,0 0-4,0 0 7,0 0 21,0 0 0,0 0-25,0 0 165,0 0-147,0 0-18,0 0 18,0 0 33,0 0-37,0 0-16,0 0 6,0 0-196,0 0 175,0 0 18,0 0 20,0 0 21,0 0-24,0 0 210,0 0-213,0 0-25,0 0 210,0 0-389,0 0 200,0 0-14,0 0-172,0 0 159,0 0 20,0 0 11,0 0-4,0 0 17,0 0-24,0 0 239,0 0-225,0 0-13,0 0-5,0 0-231,0 0 228,0 0 31,0 0-10,0 0 3,0 0-10,0 0-10,24 0 16,-24 0-2,0 0-1,0 0-13,0 0 10,0 0 7,0 0-14,0 0-10,0 0 21,0 0-11,25 0 7,-25 0 23,0 0-43,0 0 17,0 0 3,0 0 3,0 0 17,0 0-16,0 0-4,0 0-4,0 0 1,0 0-14,0 0 27,0 0-6,0 0-8,25 0 211,-25 0-200,0 0-11,0 0-20,0 0-172,0-25 189,0 25 17,0 0-13,0 0 160,0 0-191,25 0 24,-25 0 30,0 0-160,0 0 171,0 0-31,0 0-3,0 0-15,0 0 8,0 0 7,0 0 16,25 0-2,-25 0-11,0-25 3,0 25-3,0 0-17,0 0 31,0 0-18,0 0-9,0 0 19,0 0-6,0 0 4,0 0-4,0 0 10,0 0 0,25 0-30,-25 0-7,0 0 7,0 0-11,0 0 266,0 0-195,24 0-13,-24 0-13,0 0-235,0 0 214,0 0-3,0 0 14,0 0 9,0 0-3,25 0-10,-25 0-7,0 0 4,0 0-4,0 0-10,0-25 14,0 25 10,25 0-11,-25 0-6,0 0 27,0 0-31,0 0 18,0 0 30,0 0-31,0 0 14,0 0-10,25 0-17,-25 0-14,0 0 31,0 0-14,0 0 24,25 0-3,-25 0-28,0 0-13,0 0 0,25 0 47,-25 0-16,0 0 40,0 0-34,0 0-24,0 0 18,0 0-4,25 0 0,-25 0-4,0 0 4,0 0-14,0 0 21,0 0 3,0 0-6,0 0-21,0 0 221,0 0-207,0 0-11,24 0 28,-24 0-205,0 0 181,0 0 31,0 0-8,0 0-33,0 0 20,25-25-17,-25 25 3,0 0 35,25 0-25,-25 0 11,25 0 10,-25 0-34,0 0 41,25 0-21,-25 0 8,0 0 6,0 0-31,0 0 21,25 0-4,-25 0 1,0 0 13,0 0-14,0 0-13,0 0 6,0 0-2,24 0-1,-24 0 0,0-25 7,0 25 17,0 0 10,25 0-16,-25 0 6,0 0-24,25 0-17,-25 0 45,0 0-21,25 0 7,-25 0-11,0 0-13,25 0 0,-25 0 3,0 0 24,0 0-24,25 0 8,-25-24 16,25 24-10,-25 0 3,0 0 28,24 0-58,-24 0 16,0 0 29,25 0-32,-25 0 31,0 0-17,0 0-3,0 0-8,0 0-2,25 0 13,-25 0-31,0 0 34,0 0-13,0-25 3,0 25 21,25 0-14,-25 0 24,0 0-14,0 0-3,0 0-21,0 0 7,25 0 14,-25 0-14,0 0 17,0 0-16,0 0 2,0 0-9,25 0-8,-25 0 11,0 0 7,0 0 9,0 0 18,0 0 11,0 0 94,0 0-126,0 0-16,24-25-5,-24 25-128,0 0 136,0 0 17,0 0-14,0 0 17,25 0-3,-25 0-21,0 0 218,0 0-204,0 0 7,0 0 3,0 0-214,0 0 201,25 0 3,-25 0-14,0 0 28,0 0-11,0 0 1,0 0 6,25 0-34,-25-25 27,0 25 8,0 0-22,0 0 32,25 0-31,-25 0-4,0 0 17,0 0-9,0 0 9,0 0-13,25 0 20,-25-25-27,0 25 17,0 0 7,0 0 13,25 0-2,-25 0-12,0 0-19,0 0-5,0 0 25,0 0-24,24 0 27,-24 0-44,0 0 38,0 0 13,0 0-24,0 0 41,0 0-51,25-25 20,-25 25 4,0 0-34,0 0 24,0 0-4,25 0 7,-25 0 20,0 0-9,0 0-25,0 0 21,0 0-7,25 0-7,-25 0 37,0 0-19,0 0-25,25 0 11,-25 0-11,0 0-7,0 0 15,0 0 6,0-24 0,25 24 17,-25 0 10,0 0-24,0 0-20,0 0 17,24 0-3,-24 0 10,0 0 20,0 0-47,0 0 16,25 0-13,-25 0 4,0 0-1,0 0 14,0 0 4,25 0 2,-25 0 11,0 0-20,0 0 13,0 0-31,0 0 21,0 0 18,0 0-32,25 0 24,-25-25-10,0 25-3,0 0 33,0 0-16,0 0-14,25 0 7,-25 0-34,0 0 16,0 0 5,0 0-8,0 0 24,25 0-10,-25 0 35,0 0-46,0 0 11,0 0 4,0 0-18,23 0 24,-23 0 4,0 0-24,0 0 13,0 0-3,0 0-17,25 0 20,-25 0-20,0-26 14,0 26 23,0 0-3,0 0-7,0 0-10,0 0-10,0 0-17,25 0 17,-25 0 10,0 0 13,0 0 22,0 0-18,0 0-21,0 0 8,0 0-8,0 0 8,0 0 6,25 0-27,-25 0 6,0 0 188,0 0-174,0 0 1,25 0 9,-25 0-189,0 0 183,25 0 24,-25 0-41,0 0 17,0-24-14,0 24-24,0 0 38,25 0-7,-25 0 10,0 0-7,0 0-3,0 0 0,0 0-13,0 0-8,0 0 35,0 0-24,0 0 13,24 0 24,-24 0-47,0 0 6,0 0 11,0 0-14,0 0 23,0 0 1,0 0-17,0 0 23,0 0-23,0-25 14,0 25 6,25 0-17,-25 0 21,0 0-11,0 0-9,0 0 6,0 0-18,0 0 15,25 0 17,-25 0-1,0 0-6,0 0-7,0 0 14,0 0-14,0 0 0,25 0 0,-25 0 3,0 0-27,0 0 7,0 0 14,0 0-35,0 0 59,0-25-21,0 25 13,0 0 15,25 0-39,-25 0 15,0 0-28,0 0 20,0 0 4,25 0-6,-25 0 13,0 0-21,0 0 7,0 0 7,24 0-17,-24 0 10,0 0-13,0 0 3,0 0 17,0 0-4,0 0 15,0-25-11,0 25 3,25 0-10,-25 0 0,0 0 0,0 0 24,0 0-6,0 0-21,25 0 40,-25 0-40,0 0 10,0 0 177,0 0-187,0 0-10,0 0 20,0 0-171,0 0 161,0 0 17,25 0-7,-25 0-14,0 0 21,0 0 6,0 0-26,0 0 16,0 0-6,0 0-14,0 0 10,0 0 28,0 0-31,0-25 6,0 25 1,25 0-11,-25 0 31,0 0-13,0 0-1,0 0-13,0 0 0,0 0 3,0 0 20,0 0-6,0 0-10,0 0-1,0 0-16,0 0 27,0 0 10,0 0 20,0 0-27,0 0-3,0 0 197,0 0-235,0 0 21,0 0-10,0 0-191,0 0 221,0 0 0,0 0 7,0 0-37,0 0 3,0 0 10,0 0-6,0 0 19,0 0 11,0 0 0,0 0-13,0 0 6,0 0-24,0 0-6,0 0 24,0 0-15,0 0 32,0 0-8,0 0-16,0 0 13,0 0 179,0 0-182,0 0-10,0 0 16,0 0-202,0 0 182,0 0 11,0 0-21,0 0 20,0 0-23,0 0 10,0 0-21,0 0-50,0 0-28,0 0-71,0 0-34,0 0-53,0 0-23,0 0 1,0 0-268</inkml:trace>
  <inkml:trace contextRef="#ctx0" brushRef="#br1" timeOffset="60748">11275 1388 2002,'0'0'-97,"0"0"97,0 0-77,0 0 34,0 0 198,0 0-184,0 0 177,0 0-114,0-25-31,0 25 0,0 0-100,0 0 83,0 0 5,0 0 4,25 0-18,-25-25-42,0 25-118,0 0 166,0 0-205,0 0-36,25 0-36</inkml:trace>
  <inkml:trace contextRef="#ctx0" brushRef="#br1" timeOffset="60961">11400 1263 2002,'0'0'49,"0"0"-22,0 0-116,25 0 61,-25-25-37,0 25 106,0 0 48,0 0-52,0 0 1,0-24-97,0 24 77,24 0-4,-24 0-8,0 0 3,0-25 50,0 25-83,25 0 16,-25 0-27,0 0 5,0 0-75,25-25 48,-25 25 0,0 0-258,0 0 74,0 0-156</inkml:trace>
  <inkml:trace contextRef="#ctx0" brushRef="#br1" timeOffset="61182">11574 1114 1626,'0'0'0,"0"0"126,0 0-3,0 0-52,0 0 43,0 0-120,0 0 68,0-25-27,0 25-23,0 0 38,0 0-121,0 0 77,0 0-15,0 0-38,0-24 47,0 24-3,24 0 32,-24 0 12,0 0-93,0-25 52,25 25-143,-25 0 73,0 0 24,0-26-45,25 26 60,-25 0-121,0 0-158,0 0-65</inkml:trace>
  <inkml:trace contextRef="#ctx0" brushRef="#br1" timeOffset="61421">11723 890 2037,'0'0'-9,"0"0"-85,0 0 91,0 0-26,0 0 79,0-25 26,0 25-2,0 0-60,25 0-66,-25-24 52,0 24-74,0 0 92,0 0-1,0 0 65,24-25-85,-24 25-23,0 0 55,0 0-171,0-25 32,0 25 64,25 0-108,-25 0 75,0 0-202,0-25-126</inkml:trace>
  <inkml:trace contextRef="#ctx0" brushRef="#br1" timeOffset="61649">11847 691 1683,'25'0'34,"-25"-25"11,0 25 3,0 0-8,0 0-35,0 0-109,0-25 99,0 25-69,0 0 74,0 0 14,0 0-101,25-24 180,-25 24-177,0 0 73,0 0 64,0-25-204,0 25 198,0 0-16,24 0-70,-24 0-58,0 0-125,0-25 155,0 25-183,0 0 136,0 0-34,0 0-144</inkml:trace>
  <inkml:trace contextRef="#ctx0" brushRef="#br1" timeOffset="61877">11971 517 1361,'0'-25'-3,"0"25"-3,25 0 20,-25 0-127,0 0 146,0 0-128,0 0 154,0 0-30,0 0-7,0 0 108,0 0-127,0 0 139,0 0-123,0 0-76,0 0 97,0 0 7,0 0-24,0 0 93,0 0-116,0 0 6,0 0 5,0 0 23,0 0-39,0 0-102,0 0 99,0 0-121,0 0 109,0 0 81,0 0-161,0 0-131</inkml:trace>
  <inkml:trace contextRef="#ctx0" brushRef="#br1" timeOffset="65055">11996 517 1739,'0'0'39,"0"0"33,0 0-92,0 0-5,0 0 101,0 0-32,0 0 126,0 0-76,0 0-49,0 0-63,0 0-27,0 0 110,0 0-83,0 0 92,0 0 0,0 0-20,0-25-15,0 25-9,0 0-12,0 0-27,0 0 12,0 0-27,0 0 9,0 0 24,0 0-3,0 0-3,0 0-3,0 0-18,0 0 15,0 0 18,0 0-21,0 0 9,0 0-30,0 0-33,0 25 3,0-25-20,0 0 1,0 0 41,0 0-24,0 0 25,0 25-64,0-25-298,0 0-43</inkml:trace>
  <inkml:trace contextRef="#ctx0" brushRef="#br1" timeOffset="65378">11996 816 567,'-25'0'-6,"25"0"202,0 0-211,0 25 7,0-25 29,0 0-212,0 0 209,0 0 190,0 0-213,0 0 185,0 0-175,0 0-209,0 0 202,0 0-7,0 24 208,0-24 25,0 0-25,0 0-373,0 0-81,0 25-68</inkml:trace>
  <inkml:trace contextRef="#ctx0" brushRef="#br1" timeOffset="65618">11946 1065 1526,'0'0'-217,"0"24"3,0-24 8,0 0-19,0 0 236,0 0 4,0 0 166,0 0 41,0 0-225,0 0-12,0 0-182,0 0 169,0 25 209,0-25-173,25 0 203,-25 0-387,0 0-13,0 0 166,0 25-251,0-25 138</inkml:trace>
  <inkml:trace contextRef="#ctx0" brushRef="#br1" timeOffset="65839">11946 1288 1615,'0'0'5,"0"0"18,0 0-168,0 0 170,0 0 18,0 0-43,0 0 190,0 0-165,0 0-27,0 25-136,0-25-20,0 0 152,0 0-154,0 0 320,0 0-141,0 0-25,0 0 175,0 0-169,0 0 139,0 0-156,0 25-216,0-25-79,0 0-81</inkml:trace>
  <inkml:trace contextRef="#ctx0" brushRef="#br1" timeOffset="66072">11946 1562 1694,'0'0'-154,"0"25"222,0-25-110,0 0 39,0 0 304,0 0-210,0 0 20,0 0-40,0 0-170,0 0-7,25 25 101,-25-25 13,0 0 10,0 0 93,0 0-111,0 0-3,0 0 6,0 25-94,0-25 196,0 0-156,0 0-18,0 0-72,0 0-1,0 0-121,0 25-97</inkml:trace>
  <inkml:trace contextRef="#ctx0" brushRef="#br1" timeOffset="66316">11971 1761 973,'0'0'197,"0"0"34,0 25 18,0-25-152,0 0-37,0 0-60,0 0 6,0 0 122,0 0-125,0 0 3,0 0 3,0 0 2,0 0-19,0 0 13,0 0-2,0 0 26,0 0-35,0 25 3,0-25-23,0 0-28,0 0-65,0 0-73,0 24-277</inkml:trace>
  <inkml:trace contextRef="#ctx0" brushRef="#br1" timeOffset="66538">11971 1935 1144,'0'25'217,"0"-25"-133,0 0 51,0 0 39,0 0-171,0 0 168,0 0-59,0 0-31,0 0-34,0 0 54,0 0-95,0 0-3,0 0-12,0 0-83,0 0 101,0 0-18,0 0 0,0 0 6,0 0 93,0 0-76,0 0 1,0 0-50,0 0-95,0 0 60,0 0 79,0 25-165,0-25-59,0 0 119,0 0-382</inkml:trace>
  <inkml:trace contextRef="#ctx0" brushRef="#br1" timeOffset="90077">14479 865 1739,'0'0'22,"-24"0"13,24 0 16,-25 0-3,25 0 36,-25 0-72,25 0 17,-25 0 20,0 0-5,25 25 85,-25-25-22,25 0 83,-24 25 22,-1-25-48,25 25-4,-25-25-103,25 25-57,0-25 9,-25 25-9,25-1-69,0-24 63,0 26 54,0-26-92,0 25 125,0-25-77,0 24-43,0-24 90,0 25-32,25-25-16,0 0 4,-25 25-1,25-25-186,-1 0-45,1 0-81,0 0-102,0 0 212,0 0-249</inkml:trace>
  <inkml:trace contextRef="#ctx0" brushRef="#br1" timeOffset="90334">14801 791 2366,'0'0'42,"0"0"33,0 0 60,0 0 62,0 0-27,0-25 7,0 25-18,0 0-25,-24 0-14,24 0-1,0 0 1,0 0-40,0 0-12,-25-25-45,25 25-67,0 0 27,0 0 14,0 0 6,0 0 34,0 25-30,0-25 3,0 25-27,0-25 14,0 25-1,0 0 4,0-25 21,0 24-31,0 1-4,0 0-23,0 0-20,25-25-36,-25 25-17,0 0-15,0-25-56,0 24-101,0-24 52,0 26-88,24-26 7,-24 0-149</inkml:trace>
  <inkml:trace contextRef="#ctx0" brushRef="#br1" timeOffset="90604">14652 965 1933,'0'0'-102,"0"0"25,0 0 156,0 0 32,0 0 111,0 0-87,0 0-30,0 0-90,0 0 0,0 0 151,0 0-92,25 0 156,-25 0-110,25 0-16,0-25-123,-25 25-76,25 0 104,0 0-94,-1-25-37,-24 25-104,25 0 55,0 0-81,0-25-129,0 25-18</inkml:trace>
  <inkml:trace contextRef="#ctx0" brushRef="#br1" timeOffset="90854">14604 841 1716,'-25'0'14,"25"0"12,-25 24 28,25-24 17,0 0 33,-25 0-112,25 25 2,0-25-3,-25 25-9,25-25 117,0 25-18,-25-25-8,25 25-25,0-25-22,0 25-5,0-1 11,0-24 74,0 26-82,0-26 0,25 25-27,-25-25-82,25 24 163,0-24-84,-25 25 97,25-25-6,0 0-72,-2 0-58,2 25-143,-25-25 50,25 0-121,0 0-158</inkml:trace>
  <inkml:trace contextRef="#ctx0" brushRef="#br1" timeOffset="91101">15075 865 2619,'0'0'175,"0"0"33,0-24-52,0 24 30,0 0-38,0 0-125,25-25 61,-25 25-2,0 0-129,24 0 89,-24 0-5,0-25-11,0 25 4,25 0 1,-25 0-21,0 0-13,0 0-17,25 0 13,-25 25 34,25-25-11,-25 0 4,25 0 11,-25 25-31,0-25 0,25 0 23,-25 24-36,0 1 13,0-25 20,0 25-40,0 0-7,0 0-7,0-25-56,0 25-19,0-1 56,-25 2-227,25-1-79,-25-1 15,0 1-166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7:18.53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253 48 1683,'0'-24'16,"0"24"191,0 0 9,0 0-101,0 0 45,0 0-65,-24-25-40,24 25 211,0 0-40,-25 0-96,25 0 6,-25 0 4,25 0-108,0 0-32,-24 0 13,24 0-137,0 0 95,-25 0 13,25 0 25,0 25 4,-24-25-19,24 0-23,-25 24 29,25 1 0,-25-25 16,25 25-13,-24-1 96,24 1-31,-25 0-74,25 0 28,0-1-156,0-24 66,0 25 61,0 0 96,0 0-57,0-1-19,0 1 105,0 0-197,0-25 79,0 25 13,25-1-105,-25-24 114,24 25-18,-24 0-27,25-25 20,0 0 6,-1 24 0,1-24-172,-1 0-16,1 25-42,0-25 20,-1 0 168,1 0-46,0 0 22,24 0-26,-24-25 131,-1 25-80,1 0-12,0-24 0,-1 24-122,1 0 102,0-25 18,-2 25 152,2-25 12,-1 25-106,1 0 2,-25-24-108,25 24 14,-1-25 159,-24 25 56,25 0 23,-25-25 187,0 25-27,0 0-132,25 0 80,-25 0-267,0 0 116,0-25 58,0 25-223,0 0 179,0 0-232,0 0 3,-25 0 93,25-24-100,-25 24 120,25 0 6,-24 0 30,-1 0-47,25 0 17,-25 0-10,1 0-29,-1 0 20,25 0 6,-23 0 0,-2 0 0,25 0 19,-25 0-35,25 0-7,-24 24 112,24-24-112,-25 0 13,25 25 17,0-25-109,0 0 102,0 25-36,0-25 4,0 0-26,0 25 98,0-25-34,0 0-150,0 24 16,0-24-106,0 0 59,25 0 117,-25 25-30,0-25 7,0 0 78,24 0-38,-24 0 35,0 0 96,25 0-174,-25 0 93,0 0 3,25 0-90,-25 0 116,0 0-56,23 0 30,-23-25-3,25 25 21,-25 0 97,24 0-58,-24-24 7,0 24 1,25 0 97,-25-25-46,0 25 104,0 0-105,0 0-154,25-25 114,-25 25-107,0 0 56,0 0 13,0 0-62,0 0 140,0 0-123,0 0-30,0 0 16,0 0-140,0 0 137,0 0-10,0 0 27,0 0-4,0 0 9,24 0 1,-24 0 130,0 0-137,0 25-20,25-25 40,-25 0-140,0 0 98,25 25 26,-25-25-23,0 0-27,0 24 56,0-24-42,24 0-13,-24 25 100,0-25-122,0 0-3,0 25-59,25-25-102,-25 0 73,0 0 34,0 24 127,0-24 1,25 0-56,-25 0-20,0 0-37,0 0 6,0 0 103,0 0-6,0 0 94,24 0-94,-24 0-15,0 0 124,0 0-118,0 0 0,0-24 21,0 24-103,25 0 19,-25-25 211,0 25-98,0-25 13,0 25 100,0-24-176,0 24 263,0 0 7,25-25-81,-25 25-42,0 0-138,0 0-7,0 0-55,0-25 278,0 25-91,0 0-125,0 0 22,0 0-161,0 0 33,0 0 116,0 0 6,0 0-4,0 0 119,24 0-105,-24 0 6,0 25-19,25-25-93,-25 0 61,0 0-7,0 0 137,0 25-131,24-25 147,-24 0-140,0 24-126,25-24 116,-25 0-135,0 25 20,0-25 79,0 0-68,0 25 8,0-25 70,0 0-89,0 0 175,0 24-133,0-24 33,0 0 1,0 0-113,0 0 287,0 0-110,25 0 155,-25 0-121,0 0-20,0 0 5,0 0 1,0 0 20,0 0-93,0-24 122,0 24-1,24-25-22,-24 25 81,0-25 53,25 25-233,-25-24 156,0 24-3,0-25-135,0 25 122,0 0-21,25-25-18,-25 25 170,0 0 12,0 0-17,0 0-167,24-25-102,-24 25-40,0 0 130,0 0 57,0 0 17,0 0 9,0 0-149,0 0-47,0 0 70,0 0 10,0 0 36,25 0-23,-25 25 19,0-25-15,0 0-20,25 0 106,-25 0-129,0 25 29,24-25-86,-24 0 79,25 25 30,-25-25-30,0 24 120,25-24-50,-25 0-98,24 25-131,-24-25-54,25 0-136,-25 25-4,25-25 180,-25 0-54,0 0-263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33.845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174 230 1979,'0'0'5,"0"0"-67,0 0 24,0 0 38,0 0 0,0 0 92,0 0-8,0 0-14,0 0 100,0 0-72,0 0-18,0 0 147,0 0-125,0 0 78,0 0 6,0-26-176,0 26-4,0 0-3,0 0-82,0-26 44,0 26 61,0 0-39,25-25 29,-25 25 51,0-26-134,25 26 93,-25 0 44,0-26-96,0 26 102,0-25-158,0 25 9,0-26 10,0 26 50,0-26 63,0 26-72,0 0 73,0-25-77,0 25-2,0 0 44,-25 0-144,25 0-42,-25 0 80,25 0-44,-25 0 67,1 0 61,24 0-66,-25 25 57,0-25 6,25 0 3,-25 0-9,0 26 9,25-26-12,0 0 4,-25 26 14,25-26-18,0 0-20,0 25 5,0-25-29,0 0 36,0 0 41,0 0-27,0 0 21,0 0-30,25 26 6,-25-26 30,25 0 6,-25 0 14,25 0 63,-25-26-107,25 26-6,0 0 15,-1 0-66,-24 0 189,25 0-70,0 0-23,0-25 3,0 25-106,0 0 85,-25 0 15,25 0-39,-1 0 21,-24 0 9,25-26-15,0 26 100,-25 0-112,0 0 9,25 0 9,-25 0-91,0 26 97,0-26-18,25 0 132,-25 0 56,0 0 20,0 25-3,0-25-107,0 26-72,0-26 9,0 0-96,0 26-9,0-26 141,0 25-68,0-25 3,-25 26-10,25-26-2,0 26-75,0-26 122,0 25-19,0-25-93,0 26 164,0-26-116,0 0 107,0 26-20,0-26-141,0 0 84,0 25-88,0-25-133,0 0-23,0 0-75,0 0 27,25 0-156,-25 0-30</inkml:trace>
  <inkml:trace contextRef="#ctx0" brushRef="#br0" timeOffset="595">795 76 2390,'0'0'-39,"0"0"48,0 0 182,0 0 90,0 0 129,0-26 41,0 26-295,0 0-8,0 0-80,0 0-103,0 0 109,0 0-77,0 0-4,0 0-7,0 0 24,0 0 152,0 0-190,0 0 39,0 0-25,0 0-168,0 0 179,0 26 17,0-26-21,0 0 24,0 25 10,0-25-51,-25 26 11,25-26-52,0 26-33,0-26 4,0 25-35,0-25 14,0 26 75,0-26-25,0 26-47,0-26-166,0 25-151,0-25 92,0 0-2,0 26-124</inkml:trace>
  <inkml:trace contextRef="#ctx0" brushRef="#br0" timeOffset="866">696 178 2002,'0'0'124,"0"0"-39,0 0 9,0 0 24,0 0-130,0 0 180,0 0 32,0-25-10,25 25-11,-25 0-109,0 0-80,0 0 7,25 0 13,-25 0-1,0-26 14,24 26-90,-24 0 10,25 0-190,-25 0-49,0 0 120,25 0-190,-25 0 213,25 0-179,-25 0-174</inkml:trace>
  <inkml:trace contextRef="#ctx0" brushRef="#br0" timeOffset="1118">621-1 1582,'-24'25'-150,"24"-25"212,0 0-14,-25 26-120,25-26 301,0 26-198,-25-26-95,25 25 240,-25-25-123,25 26-136,0-26 234,0 26-231,-25-1 104,25-25 113,0 26-128,0 0 109,0-26-213,0 25-21,0-25 4,0 26 3,25 0 83,-25-26 32,0 0 5,25 25 84,-25-25-203,25 0-113,0 0 80</inkml:trace>
  <inkml:trace contextRef="#ctx0" brushRef="#br0" timeOffset="1328">1044 50 2619,'0'0'137,"0"0"19,0 0-32,0 0 39,0 0-7,0 0-111,0 0 62,0 0-62,0 0-111,0 0 102,0 0-52,0 0 148,0 0-128,0 0-17,0 26 32,0-26-136,0 0 114,0 25-33,0-25-54,-25 26 48,25 0-228,0-1-81,0 1-124,0 0-86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1:33.59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119 696 2201,'0'0'-9,"0"-24"0,0 24 35,0 0 67,0 0 85,0 0 60,0-25 87,0 25-69,0 0-67,-24 0-6,24 0-170,0 0-124,-25 0 125,25 0-168,0 0 72,0 0 111,-25 0-130,25 0 139,0 0 87,0 0-4,0 0 27,0 0-66,-25 0-197,25 25 112,0-25-54,0 0-60,0 24 123,0-24-42,0 0 102,0 25-21,0-25 31,0 0-154,0 26 81,0-26-9,0 0-121,25 24 245,-25-24-201,0 0 83,25 25 32,-25-25-108,25 0 59,-1 0-5,-24 25 146,24-25-175,1 0 137,-25 25-37,25-25-56,-25 0 131,25 0-110,-1 25-31,-24-25-12,25 0-118,-25 25-14,25-25 103,-25 0 121,25 24-15,-25-24 110,0 0-103,0 25-204,0-25 295,0 0-216,0 25 165,0-25-88,0 0-117,0 25 6,-25-25-1,25 0 177,-25 0 7,0 25-5,1-25-67,24 0-1,-25 0-108,0 0 93,0 0 98,1 0 11,0 0-11,-1 0-79,25 0-79,-25-25-42,0 25 64,25 0 54,-25-25-46,25 25-29,0 0-179,0-25-123,0 25-37,0 0 33,0-25-79,0 25-16</inkml:trace>
  <inkml:trace contextRef="#ctx0" brushRef="#br0" timeOffset="498">466 647 2668,'0'0'6,"0"-25"366,0 25-33,0 0-7,0 0-54,0-25 11,0 25-125,0 0 57,0 0-52,0 0-71,0 0 19,-25 0 78,25 0-159,0 0-43,0 0 7,0 0-151,0 0 100,0 0 36,0 0 4,0 0-44,0 0 91,0 0 1,0 0-66,0 25 200,0-25-226,0 0 40,25 25 37,-25 0-134,0-25 148,0 24 46,0 1-151,25 1-72,-25-2 65,0 1-151,25 0 117,-25 0 19,0 0-56,24-25 28,-24 25-11,0-1 6,0-24-60,0 25-72,25-25-69,-25 25-81,0-25-21,0 0 167,0 25-214</inkml:trace>
  <inkml:trace contextRef="#ctx0" brushRef="#br0" timeOffset="805">441 771 1830,'0'0'179,"0"0"-113,0 0 53,0 0 24,0 0-158,0 0 177,0-24-120,0 24-27,0 0 0,25 0-40,-25 0 50,25-26 5,-25 26 9,25 0-5,-25-25-55,24 25-9,-24 0-13,25-24-9,0 24 43,-25 0-266,25 0 11,0-25-285</inkml:trace>
  <inkml:trace contextRef="#ctx0" brushRef="#br0" timeOffset="1072">640 896 2072,'25'-25'136,"-25"25"-118,0 0 193,0 0-87,0-25-96,0 25 277,0 0-242,0-25 193,0 25-93,0 0-127,24-25 38,-24 25-120,0 0 95,0 0-22,25-25-15,-25 25 64,0 0-93,25 0 57,-25-24 36,0 24-32,0 0 62,25 0-42,-25 0 28,0-26 35,0 26 223,0 0-17,0 0-214,0 0-9,0 0-275,0 0-4,0 0 209,0 0-90,0 0 21,-25 0 47,25 26-25,0-26 14,-25 0 61,25 0-93,-25 0 120,25 24-51,0-24-91,-24 0 33,24 0-89,-25 25 64,25-25 28,0 0 0,0 0-60,0 25 32,0-25 14,0 0 0,0 0 29,0 25 6,0-25-13,0 0 17,0 0-63,25 25 14,-1-25 17,-24 0-52,25 0 53,0 0-28,0 0-15,0 0 16,-1 0-5,1-25-59,25 25-4,-25-25 21,0 25 7,-1-25 51,1 25-20,0-25 7,0 25 23,0-24 26,0-2-6,-25 26 22,24-25-51,1 1-5,-25 24 51,0-25 5,25 0 111,-25 25 17,0-25 19,0 25 25,0-25-52,0 25-35,0 0-37,0-25 25,0 25 34,-25 0-10,25-24 2,0 24-15,-25 0-29,25 0 46,0 0-13,0 0-5,-24-25-10,24 25-77,-25 0 27,25 0-11,0 0-58,0 0 42,0 0 8,0 0-34,0 0-16,0 0 156,0 0-179,0 0-3,0 0 30,0 25-140,0-25 193,0 0-11,0 24 27,0-24 23,0 25-107,0 0 3,0 0-29,0 0 2,0 0 44,0-1 6,0 1-36,0 1-38,25-2 11,-25 1-29,0 0 67,0 0-83,0 0 62,24 0-11,-24-1-25,0 1 80,0 0-100,25 0 97,-25 0-47,0 0 1,0 0 70,25-25-113,-25 25 13,0-25 24,0 0-135,0 0 59,25 25 42,-25-25-47,0 0 160,0 0-98,0 0-69,0 0-24,0 0-177,0-25 50,0 25 120,0-25-3,0 25 238,0-25-76,0 25-52,-25-25-87,25 0 68,0 0 117,-25 0 9,25 0-21,-25 1-132,25-1 8,-24 25 175,24-25 67,-25 0 56,25 0-25,-25 25-178,25-25 225,-25 1-154,25 24 88,-25-26-4,25 1 51,0 25 6,0-24 30,-25-1-23,25 25-133,0-25 97,0 0-89,0 25 83,0-25-42,0 25-10,25-25-9,-25 1-30,25 24 7,-25-25-52,25 25 49,-25 0 19,0-25-33,25 25 33,-25-25-57,25 25 95,-25 0-123,24 0 3,-24-25 29,25 25-176,-25 0 183,25 0-32,-25 0-7,0 0 7,25 0-14,-25 0 22,25 0-22,-25 0 35,0 25-32,25-25 26,-25 0-33,0 25 4,24-25 4,-24 25-33,0-25 54,0 25-1,0-25-17,25 24 11,-25 1-18,0-25-4,0 25 146,0-25-128,0 25 14,0-25-35,0 25-124,0-25 120,0 25-10,0-25-1,-25 24-76,25-24 3,0 0-115,-24 25-76,24-25-130,-25 0-119,0 0-75</inkml:trace>
  <inkml:trace contextRef="#ctx0" brushRef="#br1" timeOffset="38932">11459 0 920,'0'0'187,"0"0"35,0 0-17,0 0-181,0 0 18,0 0-229,0 0 184,0 0 207,0 0-210,0 0 182,0 0-338,0 0 154,0 0 10,0 0-178,0 0 171,0 0-9,0 0-198,0 25 326,0-25-219,0 0-211,0 0 134</inkml:trace>
  <inkml:trace contextRef="#ctx0" brushRef="#br1" timeOffset="39183">11459 150 1133,'0'0'43,"0"0"194,0 0-144,0 0 11,0 0 111,0 0-209,0 0-6,0 0-11,0 0 20,0 0-12,0 0 150,0 0-138,0 0-186,0 0 168,0 0 9,0 24 148,25-24-151,-25 0 18,0 0 2,0 0-198,0 0 323,0 0-209,0 0-64,0 25-66,0-25-261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45.092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-1 323 2189,'0'0'44,"0"0"-105,0 0 26,0-25-112,0 25 127,0 0-54,0 0 22,0-25 266,0 25-310,0 0 164,0 0 115,0 0-260,0 0 100,0 0 38,0 0 28,0-25-30,0 25 181,0 0-24,0 0-247,0 0 261,0 0-40,0 0-107,0 0 88,0 0-112,0 0-79,0 0 115,0 0-12,0 0-10,0 0-13,0 0-60,0 0-34,0 0 44,0 0-10,0 0 20,0 0 20,0 0-33,0 0-73,0 0 76,0 0-4,0 0-26,0 25 53,0-25-103,0 0 40,0 25 10,0 0 47,24-25 67,-24 25-58,0 0-26,0-1-60,0 1 3,0 0 47,0-1-53,0 1 87,25 0-24,-25 0-90,0-25 113,0 25-53,0 0-43,0-25 43,0 0-55,0 24-7,0-24 138,0 0-82,0 25-6,0-25 38,0 0-98,0 0 177,0 0 76,0 0-95,0 0-105,0 0-85,-25-25-1,25 25 14,0-24 57,0-1 0,0 25 93,0-25 32,0 0 35,0-25 26,0 26-158,0-1-16,0-24 25,0 24-70,0-25 26,0 25 109,0 0-109,25-24 155,-25 24-43,0 0-44,25 0 83,-25 0-43,0 1 86,25 24-84,-25-25 24,0 25-73,25-25-63,-25 25 120,0-24 3,0 24-16,0 0-1,25 0-107,-25 0-6,0 0 29,0 0 35,0 0 59,24 0-23,-24 0-46,0 24 26,0-24-47,0 25 0,25-25 70,-25 25-36,0-1-3,0 1 53,0 0-17,0 0-70,0 0 60,0 0 0,0-1-6,0 1 33,-25 0-3,25 0-105,0-25-23,-24 25 180,24 0-163,-25-25 80,25 24 13,-25-24-138,25 25 122,0-25 0,-25 0-24,25 0 38,0 0-37,0 0 23,0 0 17,0 0-74,-25 0 73,25 0-16,0 0-6,0-25 46,0 25-47,0 0-10,0 0 28,0 0-42,0 0 45,0 0-10,0 0-34,0 0 23,0 0-50,0 0 33,0 0-2,25 0-1,-25 0 40,25 25-13,0-25 21,-25 0-5,25 0-32,-1 25 13,-24-25-11,25 24 4,-25-24 20,25 0-33,0 25-1,-25-25-6,25 25 34,-25-25-17,25 25-14,-25-25 7,24 25-1,-24-25-2,0 25 77,24-25 59,-24 24-167,0-24 7,25 0-80,-25 0 5,0 25 88,0-25-228,25 0-33,-25 0-170,0 0 84,0 0 0,0 0-97</inkml:trace>
  <inkml:trace contextRef="#ctx0" brushRef="#br0" timeOffset="900">793 323 2522,'0'0'148,"0"0"78,0 0-20,0-25 16,0 25-138,0 0-38,0 0 39,0 0 37,-25 0-19,25-25 7,0 25-26,-25 0-50,25 0 20,0 0-57,0 0 23,0 0-54,0 0-3,0 0 0,0 0 54,0 0-44,0 0 175,0 25-97,0-25-71,0 0 70,0 25-171,0-25 117,0 0-43,0 25 95,0-25-65,0 0 21,0 25 40,0-25-55,0 0 69,25 24-68,-25-24-47,25 0 22,-25 25-6,0-25 51,0 0 184,0 0-184,25 25 28,-25-25-3,0 0-199,0 24 164,0-24-37,0 0-56,24 0 63,-24 25-11,0-25-3,0 0 51,0 25-57,0-25-69,0 0 66,-24 0-89,24 25 209,0-25-93,-25 0-234,25 0 134,-25 0-349,25 25-4,-25-25 256,25 0-437</inkml:trace>
  <inkml:trace contextRef="#ctx0" brushRef="#br0" timeOffset="1249">594 248 2072,'-25'25'-21,"0"-25"18,25 0 30,-25 0 106,25 0 43,-25 0 165,25 25-36,-24-25-142,-1 0 102,25 0-239,0 25-16,-25-25 28,25 0-110,0 25 209,0-25-140,-25 25-26,25-25 71,0 24-179,0-24 157,0 25 185,0-25-231,0 25 184,0-1-55,25-24-260,-25 25 277,25 0-301,-25-25 75,0 25 284,0 0-291,25-25 155,-1 25 78,-24-1-340,25-24 197,-25 25-199,25-25-152,0 25 56,-25-25-48,25 0-138</inkml:trace>
  <inkml:trace contextRef="#ctx0" brushRef="#br0" timeOffset="1516">1016 373 2402,'25'0'48,"-25"-25"217,0 25-61,0 0 49,0 0 20,0 0-174,0 0 88,0 0 177,0 0-215,0 0-53,0 0-21,0 0-220,0 0 131,0 0-14,0 0 8,0 0-1,0 0 10,0 0 53,0 25-28,0-25 166,0 0-166,0 0-28,25 24 18,-25-24-150,0 25 111,0-25 15,0 25-18,0-25 7,0 24 31,0 1-24,0-25-44,0 25-14,0-25-65,0 25 3,0-25 78,0 25-98,0-25-66,0 25-93,0-25-88,-25 0 107,25 24-144</inkml:trace>
  <inkml:trace contextRef="#ctx0" brushRef="#br0" timeOffset="1816">1290 348 2705,'0'0'-106,"25"25"36,-25-25 104,0 0-25,0 0 219,0 0 15,0 0-71,0 0 234,0 0-232,0-25-31,0 25-23,24 0-158,-24 0 113,0 0-21,0 0-6,0 0-55,25 0-27,-25 0 34,0 0 21,25 0-8,-25 0 15,25-25-21,-25 25-59,0 0-23,25 0-3,-25 0-71,25 0-91,-25 0-94,0 0-45,25 0-25,-25 0-164</inkml:trace>
  <inkml:trace contextRef="#ctx0" brushRef="#br0" timeOffset="2056">1414 496 2236,'0'0'71,"0"0"80,0 0 60,0 0 109,0 0-32,0 0-23,0 0-96,0 0-106,0 0-7,0 0-49,0 0 50,0 0-3,0 0-10,0 0-41,0 0-16,0 0-8,0 0 4,0 0-20,0 0-75,25 0-53,-25 0-99,25 0-57,-25 0-36,25-25-266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47.588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198 22 2632,'0'0'143,"0"0"138,0 0-67,0 0 70,0 0 56,0-25-201,0 25 112,0 0-23,0 0-127,0 0 81,0 0-41,0 0 77,0 0-72,0 0-124,0 0 0,0 0-153,0 0 15,0 0 90,0 0 0,0 0 37,0 0-33,0 25 7,0-25 0,0 0 41,0 25 8,0-25 10,0 25 106,0-1-83,0 1-60,0 0-25,0 0-95,0 0 34,0 0 10,0-1 3,0 1-40,24 1-17,-24-2-23,0 1 11,0-25-15,0 25-156,0 0 58,0-25 24,0 25-261,25 0 16,-25-25-172</inkml:trace>
  <inkml:trace contextRef="#ctx0" brushRef="#br0" timeOffset="306">24 494 2547,'0'0'-63,"-25"0"161,25 0 41,0 0 10,0 0 78,0 0-144,0 0-10,0 0 34,0 0 3,0 0-45,0 0-3,0 0-35,0 0 3,0 0 76,0 0-1,25 0 16,-25-25-26,24 25-16,1 0-24,0 0-28,-25 0-13,25 0-28,0-24-10,0 24 38,0 0 10,-1 0 14,1 0 4,0-25-10,0 25-60,0 0 21,0 0 28,0 0 0,-25 0 21,24 0-35,1 0-42,-25 0 42,24 0 21,-24 0-25,25 0 32,-25 0-45,25 0-32,-25 0 7,0 0-7,25 0-56,-25 0-41,0 0-13,24 0-102,-24 0-142,0 0-81,0 0 31,0 0-241</inkml:trace>
  <inkml:trace contextRef="#ctx0" brushRef="#br0" timeOffset="786">421 768 2224,'0'0'-44,"0"0"47,24 0 41,-24-25 263,0 25-24,0 0-15,0 0 43,0 0-242,0 0 142,0 0-19,0 0-43,0 0-31,0 0-35,0 0-10,0 0-45,0 0-7,0 0-11,0 0-31,0 25-21,0-25 32,-24 0-22,24 0 8,-25 0 38,25 0-28,-24 25 0,24-25 8,-25 0 6,0 25 17,25-25-24,0 0 38,-25 24 147,25-24-188,0 0 13,0 25-24,0-25-174,0 25 185,0-25 6,0 0-3,0 25 35,0-25 174,0 0-202,0 25 11,25-25-49,-25 0-130,25 0 158,-25 0 3,25 25 55,-25-25-68,24 0 20,-24 0 10,25 0-38,-1 0 56,-24 0-4,25 0-3,0 0-32,-25 0-16,25 0 27,-25 0-14,24 0 83,-24 0-93,0 0-3,0 0 30,25 24-59,-25-24 87,0 0 4,0 0-35,0 0 0,0 0-14,0 0-61,0 0 82,0 25-11,0-25 1,-25 0 256,25 25-280,-24-25 40,-1 25-9,25-25-161,-25 0 136,0 25 0,1-25-30,-1 0 79,25 25-159,-24-25-102,-1 0 75,0 0-415,25 0 219,-25 0-122</inkml:trace>
  <inkml:trace contextRef="#ctx0" brushRef="#br0" timeOffset="1321">768 1016 3687,'0'0'-40,"0"0"27,0 0 46,0 0-7,25 0 132,-25 0-9,0 0-40,0 0-34,0 0-58,0 0-17,0 0 0,0 0 41,0 0-51,0 25-11,0-25 24,0 0 8,0 0 41,0 0-28,0 25-31,0-25 4,0 0-22,0 25 32,-25-25 21,25 25-10,0 0-15,-25-25-3,25 25-69,0-25-71,0 24-66,-25 1 70,25 0-176,0-25-249,-24 25-228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49.832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248 124 2378,'0'0'3,"0"0"15,0 0 36,0-25 124,0 25 45,0 0 21,0 0-17,0 0-108,0 0-38,0 0-25,0 0-17,0 0-9,0 0-27,0 0-12,0 0-18,0 0 14,0 0-3,0 0 16,0 25 6,0-25 31,0 24-8,0-24-55,0 25 43,0 0-74,0 0 57,0-25 50,0 24-24,0 1-12,0 0-14,0-1-33,0-24 26,0 25-17,0 0 1,0-25-48,0 24-63,0-24 51,0 25-170,0-25 51,0 25-58,0-25-63,0 0 187,0 0-284,0 0 5</inkml:trace>
  <inkml:trace contextRef="#ctx0" brushRef="#br0" timeOffset="266">0 148 2189,'0'0'-12,"0"0"-89,0 0 142,0 0 42,0-24-24,0 24 111,0 0-122,0 0 41,0 0-10,0-25 53,0 25 104,0 0-80,0 0 53,0-25-162,25 25-96,-25 0-28,0-25 136,25 25-36,-25 0 58,24-25-33,1 25-54,-25 0 127,25 0-209,0-24 62,-25 24-72,24 0 9,1 0-110,0 0 55,-25 0-102,25 0-91,0 0 61,-1 0-331</inkml:trace>
  <inkml:trace contextRef="#ctx0" brushRef="#br0" timeOffset="499">544 124 1671,'0'0'22,"0"0"197,0 0-98,0 0 74,0 24 16,0-24 22,0 0 127,0 0-146,0 0 60,0 25-294,0-25 3,0 0 82,0 0-71,0 25 101,0-25-15,0 25-7,0-25-33,0 24-40,0-24-7,0 25 1,0 0 26,0-25-14,0 24-9,0 1-4,25 0-19,-25-25 39,0 24 14,0 1-7,0-25-20,0 25-7,0-25-40,0 24 129,0-24-148,0 25-37,0-25-65,0 0-234,0 25 162,0-25-48,0 0-66</inkml:trace>
  <inkml:trace contextRef="#ctx0" brushRef="#br0" timeOffset="789">519 124 2118,'0'0'50,"-24"0"84,24 0-51,0 0 22,0-25-36,0 25 145,0 0 59,0 0-99,24 0 73,-24 0-184,25 0-128,-25-25 81,25 25-97,-25 0-24,25 0 111,-25 0 96,24 0-86,-24 0 89,25-25 3,-25 25-75,25 0-39,-25 0-109,25 0-3,0 0 6,-25 0-99,24 0-113,-24 0 78,0 0-152,25 0-55</inkml:trace>
  <inkml:trace contextRef="#ctx0" brushRef="#br0" timeOffset="1054">618 371 1716,'0'0'62,"0"0"33,0 0 50,0 0 44,0 0-22,0 0 133,0 0-95,0 0-6,0 0 78,0 0-225,0 0 22,0 0-3,0 0-121,0 0 67,0 0 52,0 0 71,0 0-117,0 0 24,0 0-41,0 0-120,25 0 107,-25 0 14,0 0-27,25 0 14,-25 0-4,25 0-43,0-25 46,-25 25-29,24 0-38,1 0-154,0 0-112,-25-25-109,25 25 57,-1 0-208</inkml:trace>
  <inkml:trace contextRef="#ctx0" brushRef="#br0" timeOffset="1345">1064 247 2354,'0'0'51,"0"0"12,0 0 198,0 0-70,0 0 2,0 0 38,0 0-129,0 0 91,0 0-11,0 0-34,0 0-53,0 0-13,0 0-48,0 0 14,0 0-37,0 0-1,0 0 0,25 0-27,-25 0 20,0 0 4,25 0-24,-25-24 27,25 24-3,-25 0-34,25 0 41,-25 0-21,24 0-7,-24 0 31,25-25-38,-25 25-84,25 0-37,-25 0-10,25 0-257,-25 0-29,24 0-111,-24 0-3,0 0-64</inkml:trace>
  <inkml:trace contextRef="#ctx0" brushRef="#br0" timeOffset="1617">1114 445 1504,'0'0'218,"0"0"4,0 24-42,0-24 89,0 0 26,0 0-56,0 0 87,0 0-60,0 0-210,0 0 76,0 0-19,0 0-53,0 0-16,0 0-14,0-24-33,25 24 30,-25 0-23,0 0 6,25 0 44,-25 0-47,24 0-34,-24-25-13,0 25-85,25 0 8,-25 0-28,25 0-126,0-25 17,-25 25-265,24 0-77,-24 0-95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59.996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321 105 2283,'0'0'-53,"0"0"-89,0-25 32,0 25 154,0 0-55,0-25 209,0 25-117,0 0-81,0 0 112,0 0-130,-25-24 259,25 24 26,0 0-49,0 0-48,-25 0-21,25-24-211,0 24 151,-25 0 172,25 0-101,0 0 101,-24 0-90,24 0-229,0 0-86,-25 0 51,25 0-77,-25 24 146,25-24 48,-24 0-28,24 24 81,-25-24-43,25 25 143,-25-25-177,25 25-38,-25-1 15,25 0-133,-24-24 166,24 25 20,-25-1 4,25 1-51,-24-1 7,24-24 13,0 24-10,0 1 17,0 0-16,0-25-18,0 24-13,0 0 24,0-24-4,24 25 229,-24-25-192,0 24-46,25-24-14,-25 0-249,24 25 209,-24-25 103,25 0-191,0 0-97,-25 0-71,25 0-62,-25 0 4,24 0-16,1 0-35</inkml:trace>
  <inkml:trace contextRef="#ctx0" brushRef="#br0" timeOffset="579">741 275 1683,'0'0'-165,"0"0"190,0 0 78,0 0-136,0 0 194,0 0-74,0 0-82,0 0 233,0 0-155,0 0-3,0 0 30,0 0-89,0 0 35,0 0-92,0 0-30,0 0 24,0 0 92,0 0 16,0 0 15,0 0 7,0 0 32,0-24 142,0 24-64,0 0-91,0 0 92,0 0-300,0 0 66,0 0 51,0 0-98,0 0 213,0 0-122,0 0 132,0 0-53,0 0-91,0 0-1,0 0-6,0 0 41,0-24-120,0 24 138,0 0-131,0 0 95,0 0 7,0 0 46,0 0-60,0 0-131,0 0 207,0 0-135,0 0 159,0 0-60,0 0-89,0 0 43,0 0-64,0 0 45,0 0-5,0 0 2,0 0 2,0 0-10,0 0 171,0 0-148,0 0 114,0 0-48,0 0-73,0 0 90,0 0-180,0 0 94,0 0 55,0 0-78,0 0 40,0 0 6,0 0-204,0 0 178,0 0 46,0 0-26,0 0 42,0 0-36,0 0-36,0 0 29,0 0-9,0 0 43,0 0 13,0 0-46,0 0 56,0 0-87,0 0 1,0 0 30,0 0-14,0 0 216,0 0-176,0 0-3,0 0-27,0 0-158,0 0 135,0 0 27,0 0 34,0 0-14,0 0 6,0 0-16,0 0-30,0 0-28,0 0 38,0 0-24,0 0 20,0 0 85,0 0-78,0 0 20,0 0-13,0 0-38,0 0 42,0 0-8,0 0-13,0 0 0,0 0 33,0 0-33,0 0 7,0 0-11,0 0-3,0 0 48,0 0-8,0 0 5,0 0-38,0 0-1,0 0-26,0 0 17,0 0 6,0 0 27,0 0 31,0 0-20,0 0 7,0 0-38,0 0-24,0 0-6,0 0 37,0 0-20,0 0 40,0 0-3,0 0-37,0 0 13,0 0 11,0 0-8,0 0-6,0 0 13,0 0-13,0 0 34,0 0-27,0 0 64,0 0-41,0 0-50,0 0 57,0 0-38,0 0-43,0 0 44,0 0 4,0 0-15,0 0 61,0 0-2,0 0-45,0 0-10,0 0 177,0 0-163,0 0 6,0 0 31,0 0-190,0 0 122,0 0 58,0 0-72,0 0 34,0 0 41,0 0-54,0 0 58,0 0-38,0 0 7,0 0 44,0 0-47,0 0 16,0 0-13,0 0-44,0 0 54,0 0 14,0 0-24,0 0 4,0 0-28,0 0-7,0 0 11,0 0 30,0 0 121,0 0-161,0 0 44,0 0 132,0 0-268,0 0 159,0 0-47,0 0-166,0 0 149,0 0 54,0 0 0,0 0-10,0 0-7,0 0-64,0 0 33,0 0 28,0 0-10,0 0-21,0 0 35,0-25-52,0 25 48,0 0 26,0 0-53,0 0 0,0 0-14,0 0 14,0 0 37,0 0 0,0 0 13,0 0-26,0 0-55,0 0 64,0-24-26,0 24 10,0 0 6,0 0-20,0 0-3,0 0 3,0 0 7,0 0-33,0 0 47,0 0 19,0 0 27,0 0 13,0 0-83,0 0 0,0 0-53,0 0 53,0 0 46,0 0-32,0 0 29,0 0-19,0 0-28,0 0 24,0 0 34,0 0-51,0 0 7,0 0 13,0 0-20,0 0 11,0 0 6,0 0 20,0 0-30,0 0 10,0 0 10,0 0-20,0 0-4,0 0 41,0 0-14,0 0 7,0 0 37,0 0-60,0 0 0,0 0-38,0 0 15,0 0 16,0 0 16,0 0-9,0 0-34,0 0 11,0 0-4,0 0 26,0 0 24,0 0 24,0 0-51,0 0 14,0 0-27,0 0-30,0 0 83,0 0-19,0 0-18,0 0 41,0 0 37,0 0-84,0 0 37,0 0-44,0 0-84,0 0 124,0 0-39,0 0 22,0 0-2,0 0-31,0 0 27,0 0-7,0 0 7,0 0-3,0 0 16,0 0 1,0 0 2,0 0-22,0 0 12,0 0-16,0 0 30,0 0-17,0 0 11,0 0-24,0 0 17,0 0-14,0 0-26,0 0 56,0 0-73,0 0 100,0 0-73,0 0 13,0 0-10,0 0-3,0 0 56,0 0-46,0 0 36,0 0-37,0 0 31,0 0 6,0 0-33,0 0 4,0 0-4,0 0 67,0 0-17,0 0-3,0 0-74,0 0-20,0 0 50,0 0-30,0 0 71,0 0-51,0 0 34,0 0-11,0 0-9,0 0 16,0 0-26,0 0 57,0 0-41,0 0 31,0 0-44,0 0-21,0 0 45,0 0-68,0 0 81,0 0-44,0 0 17,0 0 13,0 0-26,0 0 53,0 0-50,0 0 57,0 0-63,0 0 22,0 0-26,0 0-23,0 0 66,0 0-23,0 0 30,0 0 0,0 0-40,0 0-34,0 0 28,0 0-8,0 0 24,0 0 17,0 0-17,0 0-30,0 0 23,0 0-2,0 0 2,0 0 37,0 0 7,0 0-17,0 0-7,0 0 4,0 0-68,0 0 68,0 0-17,0 0 0,0 0 24,0 0-45,0 0 41,0 0-23,0 0 7,0 0 2,0 0-26,0 0 24,0 0-1,0 0 27,0 0-10,0 0-16,0 0-28,0 0 11,0 0 50,0 0-30,0 0 16,0 0-33,0 0-31,0 0 18,0 0 23,0 0-30,0 0 7,0 0 19,0 0 11,0 0 26,0 0 4,0 0 10,0 0 1,0 0-35,0 0 8,0 0-8,0 0-23,0 0 3,0 0-6,0 0 6,0 0 7,0 0 54,0 0-13,0 0-27,0 0 20,0 0-17,0 0-3,0 0-28,0-25 21,0 25-4,0 0-27,0 0 83,0 0-49,0 0 25,0 0 62,0 0-69,0 0 7,0 0 14,0 0-49,0 0 3,0 0 36,0 0-57,0 0 25,0 0 7,0 0-14,-25 0 21,25 0-31,0 0 81,0 0-96,0 0-10,0 0 49,0 0-43,0 0 43,0 0-24,0 0-8,0 0-24,0 0 46,0 0 27,0 0-41,0 25 24,0-25-56,0 0 17,0 0 36,0 0-18,0 0 63,0 0-98,0 0 3,0 0 29,0 0 3,0 0-7,0 0 45,0 0-55,0 0-18,0 0 80,0 0-13,0 0-15,0 0-10,0 0-7,0 0-7,0 0 14,0 0-3,0 0 13,0 0-31,0 0 28,0 0-7,0 0 21,0 0 21,0 0-70,0 0-3,0 0 3,0 0 7,0 0 52,0 0 15,0 0-4,0 0-49,0 0-4,0 0 4,0 0-24,0 0 31,0 0 14,0 0 0,0 0 3,0 0-27,0 0-15,0 0 32,0 0-3,0 0 3,0 0 28,0 0-42,0 0-18,0 0 43,0 0-11,0 0-7,0 0 59,0 0-27,0 0-18,0 0 50,0 0-85,0 0 14,0 0 17,0 0-31,0 0 64,0 0-22,0 0 0,0 0-31,0 0-50,0 0 56,0 0-32,0 0 12,0 0 80,0 0-70,0 0 42,0 0 149,0 0-194,0 0-1,0 0 21,0 0-162,0 0 148,0 0 36,0 0-28,0 0 121,0 0-125,0 0 11,0 0-15,0 0-100,0 0 153,0 0-38,0 0 17,0 0 0,0 0 81,0 0-105,0 0-26,0 0 8,0 0-123,0 0 147,0 0-6,0 0-22,0 0 39,0 0-21,0 0 0,0 0 35,0 0-35,0 0 21,0 0 15,0 0-43,0 0 17,0 0-24,0 0 10,0 0 7,0 0-13,0 0 158,0 0-105,0 0-19,0 0-27,0 0-131,0 0 101,0 0 58,0 0 21,0 0-32,0 0 0,0 0-56,0 0 41,0 0 12,0 0 11,0 0 41,0 0-63,0 0-14,0 0-40,0 0 30,0 0 23,0 0 30,0 0-1,0 0-39,0 0 32,0 0-24,0 0 38,0 0 29,0 0-75,0 24 7,0-24 33,-25 0 68,25 0-90,0 0 43,0 0-89,0 0-30,0 0 86,0 0-49,0 0 64,0 0-75,0 0 54,0 0-11,0 0-1,0 0 55,0 0-51,0 0-27,0 0 38,0 0 99,0 0-96,0 0 47,0 0-68,0 0-162,0 0 166,0 0 10,0 25-35,0-25 46,0 0 1,0 0-47,0 0 85,0 0-46,0 0-7,0 0 36,0 0-72,0 24 36,0-24 3,0 0-17,0 0 11,0 0-12,0 0 15,0 0-31,0 0 24,0 0 39,0 0-71,0 0 92,0 24-39,0-24-46,0 0 35,0 0-38,0 0 42,0 0 25,0 0-4,0 0 5,0 0-23,0 0-35,0 0-7,0 0-39,0 0 75,0 0-11,0 0-14,0 0 81,0 0-78,0 0 11,25 0 25,-25 0-47,0 0 43,0 0 18,0 0-21,25 0-29,-25 0 4,0 0 7,0 0 14,0 0 7,24 0 11,-24 0-53,0 0 24,0 0 8,25 0-26,-25 0 47,0 0 90,0 0-118,25 0-18,-25 0 13,25-24-93,-25 24 112,24 0 17,-24 0-24,0 0-46,25 0 24,-25 0 4,0 0-18,0 0 71,0 0-29,0 0 5,0 0-8,0 0-22,0 0 12,0 0 10,0 0 155,0 0-172,0 0 24,25 0-53,-25 0-130,0 0 179,0 0-52,0 0 77,0 0-3,0 24-39,0-24 53,0 0-95,24 0 24,-24 0 43,0 0-40,0 0 19,0 0-1,0 0-17,0 0 18,0 0 48,0 0-34,0 25-11,0-25-4,0 0-45,0 0 42,0 0 0,0 0-7,0 25 39,0-25-25,0 0-14,0 0 28,0 0 86,0 0-111,0 24 53,25-24-24,-25 0-111,0 0 132,0 0-39,0 0-28,0 0 35,0 0-39,0 24 7,0-24 46,0 0-7,0 0 0,0 0 50,0 0-46,-25 0 0,25 0 21,0 25-103,-24-25 64,24 0-18,0 24-17,-25-24 56,25 0-21,-25 0 164,25 25-136,0-25-53,-24 0 47,24 0-22,-25 0 10,25 0 11,0 25 121,0-25-379,-25 0 138,0 0 12,25 0-212,-24 0 193,24 0-85,0 0-58,-25 0-167,25 0-66,0-25 47,0 25-211</inkml:trace>
  <inkml:trace contextRef="#ctx0" brushRef="#br0" timeOffset="3878">543 153 1876,'0'0'25,"0"0"-10,0 0-166,-25 0 168,25 0 62,0 0 20,-24 0 220,24 0-249,0 0-46,0 0 20,-25 0-50,25 0 99,0 0-11,-25 0 124,25 0 3,0 0-27,0 25 14,0-25-276,0 0 71,0 24-33,0-24-26,-25 25 164,25-25-8,0 24 32,0-24-26,0 24-94,0 1-23,0-25 46,0 25-49,0-1 71,0 0-61,0-24 3,0 25 167,0-1-141,0-24-6,0 25-24,0 0-127,0-25 134,25 24 53,-25-24 24,0 24-54,25-24 16,-25 25 83,0-25-185,25 0-12,-25 24-86,24-24-174,-24 0-107,25 0 141,0 0-45,-25 0-307</inkml:trace>
  <inkml:trace contextRef="#ctx0" brushRef="#br0" timeOffset="4246">988 202 2547,'0'0'33,"25"0"157,-25 0-63,0 0 86,0-24-60,0 24-140,0 0 199,0 0-205,24 0 144,-24 0-52,0 0-222,0 0 146,25-25-120,-25 25 58,0 0 148,0 0-76,25 0-4,-25 0 106,0 0-208,25 0 215,-25 25-109,0-25-108,24 0 95,-24 0-132,25 0 95,-25 24-13,0-24 43,25 0-23,-25 25 153,0-25-127,0 24-42,24-24 29,-24 0-145,0 24 179,0-24-1,0 25-12,0-25-38,0 25-59,0-25 73,0 24-27,0-24 152,0 24-174,0-24-43,0 25-41,-24-25-44,24 24-34,0-24-1,-25 25-4,0-25-114,25 0 102,-24 25-380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3:04.646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46 3477,'0'0'36,"0"0"-66,0 0 86,0 0-40,0 0 18,0 0 74,0 0-17,0 0 53,0 0-36,0 0 18,0 0-78,0 0-48,0 0 42,0 0-70,0 0 8,0 0 58,0 0-59,0 0 21,0 0 130,0 0-168,0 0 24,24 0 4,-24 0-124,0 0 159,25 0-36,-25 0 35,25-26-24,-25 26-14,24 0 4,1 0-41,-25 0-38,25 0-75,-25 0-39,24-25-157,-24 25-108,25 0-101,-25 0-122</inkml:trace>
  <inkml:trace contextRef="#ctx0" brushRef="#br0" timeOffset="266">49 197 2049,'0'0'40,"0"0"-77,0 0 45,0 0 80,0 0 5,0 0 75,0 0 75,0 0-33,0 0-22,0 0-4,0 0-113,0 0-39,0 0-87,25-26-24,-25 26-60,24 0-127,1 0-21,-25-25-49,25 25 151,-25 0-258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3:05.334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0 246 2402,'0'-25'36,"0"25"114,0 0 64,0 0 51,0-24 4,0 24-48,0 0-50,0 0-35,0 0-5,0-25-86,0 25-1,0 0-27,0 0-72,0 0 66,0 0-32,0 0-3,0 0 55,0 0-65,0 0 31,25 25-4,-25-25-30,0 24 60,0-24-12,25 25-11,-25 0 37,0-25-41,25 25-6,-25 0 37,0 0-47,25-1 17,-25-24-8,0 25-6,0 0-13,24-1-48,-24-24-15,0 25-4,0-25 8,0 0 142,0 25-105,0-25 19,0 0 13,0 0-3,0 0 17,0 0-30,-24 0-183,24 0-139,0 0 148,-25-25 71,25 25 194,0-25-49,0 25-6,-25-24 12,25-1-82,0 0 88,0 1 22,0-1-117,0 0 172,0 0-77,0 0-21,0 0 245,0 1-73,0-1-16,0 0 16,0 1-208,0-1 63,0 25 63,0-25-45,25 25 66,-25-25-68,25 1 3,-25 24 36,0 0-75,24-25-1,-24 25 40,0 0-69,25 0-1,-25 0 146,0 0-152,25 0 40,-25 0 46,0 0-192,25 0 139,-25 0-20,0 25-37,0-25 77,0 24-23,0-24-7,0 25-3,0-25-24,0 25-29,0 0 1,0-25-4,0 24 10,-25 1 24,25-25 9,0 25 104,-25-25-6,25 24 17,-25-24-118,25 25 19,-24-25-81,24 0-14,0 25 134,-25-25-26,25 0-28,0 0-4,0 0 87,0 0-203,0 0 138,0 25 124,0-25-67,0 0 118,0 0-31,0 0-84,0 0-135,0 0 116,0 0-100,0 25-17,0-25 148,25 0-118,-25 0 132,24 25-6,-24-25-30,25 24 20,0-24 162,-25 0-218,25 25 23,0-25-23,-25 0-225,25 25 215,0-25-21,-1 0 14,-24 24 23,25-24 14,-25 0-7,25 25-30,-25-25-20,25 0-13,-25 25 67,25-25-146,-25 0 66,25 25-160,-25-25-189,0 0 54,25 0-14,-25 25-106,0-25-15</inkml:trace>
  <inkml:trace contextRef="#ctx0" brushRef="#br0" timeOffset="724">721 221 2878,'0'0'-47,"0"0"116,0 0 58,0 0 20,0 0 124,0-24-87,0 24-28,-25 0 38,25 0-68,0 0-9,-25 0 29,25 0-72,0 0-8,0 0-48,0 0-64,0 0-3,0 0 7,0 0 42,0 0 10,0 0-10,0 0 7,0 24-14,0-24-21,0 0 35,0 0-21,0 0 11,0 25 10,0-25 17,0 0 8,0 25-15,25-25-3,-25 0-3,0 0-8,25 25 1,-25-25-4,0 0-4,25 25-6,-25-25-1,25 0 25,-25 0-10,0 25-8,25-25 36,-25 0-43,0 0-3,25 0 195,-25 0-209,0 24 42,23-24-18,-23 0-187,0 0 160,0 0-18,0 0 14,0 0-7,0 0 21,0 25 18,0-25-56,0 0 1,0 0-35,0 0-26,0 0 45,-23 25-43,23-25 12,-25 0-7,25 0-41,-25 24-120,25-24-33,-25 0-16,25 0-74,-25 0-115</inkml:trace>
  <inkml:trace contextRef="#ctx0" brushRef="#br0" timeOffset="1121">622 147 2295,'0'25'44,"-25"-25"19,25 0 181,-25 0-16,25 0 135,-25 0-111,25 0-180,-25 0 58,25 25-194,0-25 107,-25 0 30,25 0-80,0 24 27,0-24 7,0 0-57,0 25 173,0-25-157,0 25-13,0-25 41,0 25-120,0 0 129,0-25-6,0 25-27,0-1 3,0 1 11,0-25 6,0 25-14,25-1 4,-25-24 172,0 25-175,25 0 19,-25-25-79,25 25-211,0-25 111,-25 25-145,25-25-43,-25 24 34,24-24-29,1 0-195</inkml:trace>
  <inkml:trace contextRef="#ctx0" brushRef="#br0" timeOffset="1400">1043 271 2271,'0'0'47,"0"0"111,0 0 35,0 0 40,0 0 120,0 0-209,0 0 18,0 0-22,0 0-133,25 0 132,-25 0-34,0 0-7,0 0-54,0 0-16,0 0-32,25 0 18,-25 0 0,0 0-18,0 25 8,0-25-25,25 0 24,-25 0-6,0 25 13,0-25 0,0 0-6,0 25 216,0-25-244,25 24-24,-25-24-3,0 25-244,0 0 235,0-25-31,0 24-12,-25-24 8,25 25 74,-25-25-136,25 25-104,0-25-43,-25 25-141,25-25 195,-25 25-179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3:07.311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-1 48 2236,'0'0'29,"0"0"67,0 0 204,0 0-35,0-25 39,0 25-37,0 0-172,0 0 63,0 0 21,0 0-36,0-24-27,0 24-24,0 0-71,0 0 7,0 0 4,0 0-29,0 0 8,0 0-11,0 0-11,0 0 15,0 0-8,0 24-17,0-24 18,25 25 20,-25-25 148,0 25-130,0-1-31,0 1-11,25 0-158,-25-25 151,0 24 0,0 1 10,0 0-17,0-1 11,0 1-4,0 0-69,0-25-33,25 24-51,-25 1-51,0-25 46,0 25-195,0-25-116,0 0-56,0 0 8</inkml:trace>
  <inkml:trace contextRef="#ctx0" brushRef="#br0" timeOffset="287">323 97 2510,'0'0'-51,"0"0"36,0 0 39,0 0 195,0-24-33,0 24 157,0 0-149,0 0-145,0 0 97,0 0-153,0 0 106,0 0-43,0 0-19,0 24-54,0-24-3,-25 0 129,25 0-96,-25 0-3,25 25 0,-25-25-115,0 0 88,0 25 4,0-25 135,25 24-112,-25-24-37,25 0 24,-25 25-99,25-25 75,-24 0 44,24 25 3,0-25-20,0 0-4,0 24 18,0-24-24,0 0 101,0 25-94,0-25-20,0 0 13,0 0-75,0 25 78,24-25 149,-24 0-145,25 24-20,0-24 23,0 0-133,0 0 283,-25 0-164,25 0 44,0 25-26,0-25-127,0 0 153,0 0 100,-1 0-140,1 0-36,0 0-63,0 0-165,0 0 192,0 0-192,0 0-40,-25 0 47,25 0-99,0 0-114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3:08.071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50 52 2474,'0'24'-48,"0"-24"60,0 0-21,-25 0-27,25 0 99,0 0-187,0 0 136,-25 0 57,25 0-182,0 0 169,0 0-62,0 0 6,0 0 252,0 0-29,0 0-60,0 0-32,0 0 92,0 0-87,0 25 30,0-25-3,0 0-207,0 0 84,25 0-40,0 0-13,0 0 53,-1 0 4,1 0 0,25 0 44,-1 0-61,-24 0 0,24-25 24,1 25-10,0 0 22,-1 0-4,1 0 14,-1 0-42,1 0 4,-1-24 7,1 24-52,-1 0 24,1 0-11,-1 0-27,1 0 38,0 0-11,-1-24-20,-24 24 24,24 0-25,-24 0 4,25 0 21,-25 0-24,-1 0 17,-24-25 14,25 25-18,-1 0 22,-24 0-22,25 0-45,-25 0 25,0 0-29,0 0 1,0 0 31,0 0-48,0 0-56,0 0-26,0 0-53,0 0-32,0 0-135,0 0-125,0 0 52,0 0-288</inkml:trace>
  <inkml:trace contextRef="#ctx0" brushRef="#br0" timeOffset="560">620 518 1979,'0'0'73,"0"0"15,0-25 54,0 25-90,0 0-1,0 0-15,0 0-36,0 0 289,0-24-55,-25 24 66,25 0-8,0 0-305,-25 0 16,25 0-19,-25 0-14,0 0 131,25 0 5,-24 0-49,24 0-8,-25 0-39,25 0-47,-25 24 14,25-24 40,-25 0 6,25 0-20,0 0 24,-24 25-60,24-25 13,0 0 50,0 0-67,0 25 57,0-25-3,0 0-44,0 24 40,24-24-6,-24 25-14,25-25 18,-25 0 153,25 24-184,0-24 10,-25 0 20,24 25-171,1-25 174,0 0-6,0 24 3,-25-24 0,25 0-3,-1 25 6,-24-25-20,25 0 11,-25 0-18,0 24 14,25-24-10,-25 0 0,0 0 10,0 25-17,0-25 27,0 0-10,0 0 172,0 0-179,0 25-13,0-25 0,-25 0-158,25 0 342,-25 0-154,1 24 17,24-24-27,-25 0-151,0 0 171,0 0-3,0 25-11,1-25 11,-1 0-23,0 0 2,25 0 21,-25 0-40,1 0-1,24 0-72,-25-25 63,25 25-171,-25 0-67,25 0-95,0 0-211,0 0 232,0-24-228</inkml:trace>
  <inkml:trace contextRef="#ctx0" brushRef="#br0" timeOffset="1038">743 665 3568,'0'0'39,"0"25"-68,0-25 26,0 0 52,0 0-22,0 0 62,0 0 232,0 0-230,0 0 1,0 0 31,25-25-230,-25 25 180,25 0 25,-25 0-63,25 0-28,-1 0 17,-24-24-48,25 24 24,0 0 10,0 0 1,0 0-39,-25 0 21,24 0 21,1 0-32,0-25 46,0 25-38,-1 0-1,-24 0-13,25 0-25,0 0 7,-25 0-62,25 0-27,-25 0-45,25 0-79,-25 0-26,0 0-161,0 0 76,24 0 17,-24 0-306</inkml:trace>
  <inkml:trace contextRef="#ctx0" brushRef="#br0" timeOffset="1304">991 518 3154,'-25'0'84,"25"0"79,-24 0 61,24 0 41,-25 0 0,25 0-25,0 0 8,0 0-19,-25 0-51,25 0-8,0 0-58,0 0 12,0 0-41,0-25-71,0 25 199,0 0-230,0 0 4,0 0 11,0 0-192,0 0 181,0 0-16,0 25 226,0-25-34,0 0-161,0 0 0,0 25-184,0-25-3,0 24 157,25 1-15,-25-25-42,0 24-13,0 1-33,0-25 166,0 24-238,25 1-9,-25-1-33,0-24-187,0 25 131,0 0-164,24-25-88,-24 24-142</inkml:trace>
  <inkml:trace contextRef="#ctx0" brushRef="#br0" timeOffset="1632">1486 592 2510,'0'0'27,"0"-25"192,0 25 65,0 0-46,0 0 3,0 0-156,0-24-25,0 24 53,0 0 31,0 0 20,0-25-1,0 25 3,0 0-43,0 0-42,0-25-2,0 25 7,-25 0-3,25 0-25,0 0-18,-25 0 15,25 0-33,-25 0 11,25 0 12,-25 0-68,25 0 16,-24 0 22,24 0-70,-25 0 77,25 0-33,-25 25 7,25-25 33,-25 0-80,25 25 62,0-25-22,-24 0-11,24 24 51,0-24-36,0 0-15,0 25 3,0-25-53,-25 24-1,25-24 4,0 25-10,0-25 26,0 0 28,0 24-50,0-24 1,0 25-13,25-25-1,-25 0 36,0 0 24,24 24 31,-24-24-71,0 0 13,25 0-37,-25 0-3,25 0 35,-25 0 26,25 0 7,-25 0 27,24-24 10,1 24-20,-25 0 17,0 0-18,25 0 35,-25-25-31,25 25 24,-25 0 20,0 0-3,25 0 47,-25-24 14,0 24-2,0 0 11,24 0-14,-24 0 8,0 0-38,0 0-29,0 0 8,0 0-31,0 0 2,0 0-3,0 0-14,0 0-4,0 0 18,0 0 1,0 0-33,0 0 21,0 0 1,0 24-4,0-24 24,0 0 5,0 25-19,25-25 5,-25 0 24,0 24-25,0-24-22,25 0 15,-25 25-17,0-25-5,25 0 33,-25 25-54,24-25-31,-24 0 175,25 0-254,-25 24-15,25-24-57,-25 0-255,25 0 79,-25 0-157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7:19.90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48 3555,'0'-25'42,"0"25"28,0 0 30,0 0 14,0 0-40,0 0-20,0-24-24,0 24-6,0 0 4,0 0-4,0 0-45,0 0 7,0 0 11,0 0-38,0 24 55,0-24-38,0 0-20,0 0 40,0 0-6,25 0 44,-25 25-20,0-25-8,0 25 1,0-1-28,0-24 15,25 25 20,-25 0-11,0 0 18,0 0-5,0-25-53,0 25-20,24-1-28,-24 1-2,0 0 14,0-25 127,0 25-58,0-25-94,0 25 82,0-25-117,25 0-132,-25 0 90,0 25-77,0-25 111,0 0 93,0 0 33,0 0 36,0 0-120,0 0 108,0 0-3,0 0-24,0-25 95,0 25-65,0 0 68,25-25-62,-25 25-73,0 0 73,0 0 83,0-25 14,0 25 80,0 0 13,25 0-221,-25 0 106,0 0-76,25 0-92,-25 0 56,25 0 35,-25 0-3,0 0-16,25 0 83,-25 0-89,25 0-94,-25 0 93,25 0 7,-25 0 10,0 25 70,25-25-68,-25 0-77,24 25-57,-24-25 145,0 0-36,0 25 3,0-25 42,0 0-39,0 24 22,0-24 8,0 25 89,0-25-180,0 0 175,0 25-120,0-25 22,-24 25 105,24-25-212,-25 0 231,25 25-230,-25-25 90,0 0 20,25 25-40,-25-25 30,0 0 17,25 0-8,-25 0 24,25 0 81,0 0-111,0 0 10,0 0-102,0 0-5,0 0 48,0 0 89,0 0-139,0 0 4,0-25-131,0 25 6,25-25 100,-25 25-35,25-25 60,0 25 83,0-25-107,0 0 69,0 25 116,-1-24-237,1 24 128,0-25-18,0 25 22,-25-25 150,25 25-137,0-25-2,0 25-109,0-25 0,-25 25 137,25-25 34,0 25 17,-25-24 56,24 24 72,-24-25 82,0 25 53,0 0 49,0 0-147,24-25-111,-24 25-62,0 0-86,0 0 109,0 0 23,0 0-13,0 0-16,0 0-33,0 0-60,0 0 4,0 0-14,-24 0 23,24 25 37,0-25-23,-24 0 19,24 0-39,-25 25 7,25-25 25,-25 24-25,25-24 13,0 25-20,-25-25-17,25 25 165,0-25-115,0 25-24,0 0 37,0-25-147,0 25 137,0-25 20,0 24-50,0-24 21,0 25-4,0-25 6,0 25 34,0-25-46,0 0-24,25 25 36,-25-25-81,25 0-26,0 25-37,-1-25-249,-24 0 55,24 0-324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11.378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70 398 784,'0'0'15,"0"0"38,-24 0 177,24-24 40,0 24 57,0 0-161,-25-25 30,25 25-150,0 0 135,0 0 117,-25 0-172,25-25 20,0 25-171,0 0 25,0 0 112,0 0 73,0 0 23,0 0-40,0 0-174,0 0 35,0 0-68,0 0 13,0 0 16,0 0-13,0 0 10,0 0 65,0 0-42,0 0 139,0 0-67,0 0-15,0 0 49,25 0-109,-25 25 60,25-25-23,-1 0-20,1 0 13,0 0 1,0 0-31,0 0 10,-1 0-48,26-25 21,-25 25 13,0 0 4,24 0 10,-24 0-17,24 0 24,-24 0 169,-1 0-175,1 0-8,25-24-27,-25 24-139,0 0 125,-25 0-3,24 0-34,1 0-7,-25 0 14,0 0-6,0 0 159,0 0-136,0 0 102,0 0-111,0 0-109,0 0 28,0 0-272,0 0 37,0 0-129,0 0-50,0 0 28</inkml:trace>
  <inkml:trace contextRef="#ctx0" brushRef="#br0" timeOffset="395">690 176 1933,'0'0'193,"0"0"-13,25 0-92,-25-24 164,0 24-240,24 0 28,-24 0 275,25 0-184,-25 0 105,0-25-58,25 25-102,-25 0-69,25 0-37,-25 0 24,25 0-103,-25 0 122,25 0 40,-25 25-43,0-25 6,24 0-9,-24 0-83,0 24 66,25-24 96,-25 25-86,0-25-3,0 25 3,0-25 30,0 24-30,0 1 56,0 0-50,-25-25 7,25 24 67,-24 1-80,24 0 107,0-25-197,-25 24-10,25 1 154,0 0-164,-25-25 190,25 24-74,0 1-112,0-25 189,0 0-100,0 25 21,0-25 115,0 0-192,-25 24-3,25-24 200,0 0-178,0 0 154,0 0 132,0 0-260,0 0 68,25 0-40,-25-24-145,25 24 308,-25 0-149,25 0-38,-1-25 17,1 25-162,0-25 159,0 25 6,24 0 21,-24-24-30,0 24-50,0-25-14,0 25-52,-1-25 82,1 25-180,0-24-18,0 24-44,0-25 35,0 25-3,-1-25 115,-24 25 28,25-24-206,-25-1 65</inkml:trace>
  <inkml:trace contextRef="#ctx0" brushRef="#br0" timeOffset="783">1136 28 1197,'-24'0'38,"-1"0"228,0-25 23,0 25 48,0 0-44,1 0-331,-1 0 104,0 0-137,0 0 23,0 0 128,1 25-111,-1-25 118,0 0 1,0 25-12,0-25-15,-24 24 179,24 1-18,0 0 27,-25-25 20,26 25-226,-1-1 37,0 1-156,0 0 130,0 24-100,25-24-47,-25-1 152,25 1-159,0 0 116,0-1 183,0 26-169,0-26 40,0 1 0,25 0-162,-25-1 115,25 1-9,0 0 9,0-1-16,24 1 44,-24 0-54,25-25 6,-1 25 14,1-25-38,0 24 42,-1-24-21,1 0-34,24 0 31,-24 0-1,0 0 11,-1 0 13,1-24 21,0 24-44,-26-25 23,26 25-23,-25-25 10,24 0 17,-24 1-27,0-1 37,-25 0-55,25 1 11,-25-1 24,0 0-8,0-24-12,0 24 30,0 1-52,-25-26 4,25 26 31,-25-1-31,0 0 14,1 1 13,-1 24-23,0-25 9,0 0 8,-24 25-68,24-24-29,0 24-20,-25 0 29,25-25-226,-24 25 76,24 0-147,-25 25-340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3:16.558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169 395 994,'0'0'45,"25"0"167,-25 0 81,0 0-1,0-25-117,0 25-140,0 0-9,0 0 37,0 0 138,0-24 164,0 24-103,0 0 37,0 0-94,0-25-244,0 25 154,0 0-141,0 0 68,0-25 178,0 25-56,0 0-128,-25 0 93,25 0-164,0 0-41,-25 0 86,25 0-88,0 0 20,-25 0 93,25 0 72,-25 0-49,25 0 51,0 0-288,-25 25 49,25-25 15,-24 0 98,24 25 40,-25-25-13,25 0-10,0 24-38,0-24 31,0 25 173,0-25 53,0 25-150,0-25-82,0 25-143,0-25-70,0 25 80,25-25 183,-25 25 43,24-1 24,-24-24-137,25 25 110,-25-25-197,25 25 16,0-25 114,0 0-110,0 24 113,-25-24-69,25 25 36,-1-25 80,1 25-92,0-25 32,-25 25 113,25-25-99,-25 0-72,25 25 136,-25-25-95,0 0-169,0 0 299,0 25-59,0-25-98,0 0 198,0 0-203,0 0-87,0 0 80,-25 0 19,25 0 44,-25 24 25,25-24-35,-25 0-56,0 25 53,1-25 163,-1 0-154,0 0 268,0 0-3,0 25-432,0-25 278,0 0-346,1 0-23,24 0 248,-25-25-50,25 25 117,0 0-163,0 0-183,-25-25-70,25 25-134,0 0 79,0 0-33,25-24-121</inkml:trace>
  <inkml:trace contextRef="#ctx0" brushRef="#br0" timeOffset="495">492 370 2366,'0'0'42,"25"0"21,-25-24 215,0 24 9,0 0 68,0-25-118,0 25-174,0 0 50,0 0-86,-25-25 139,25 25-72,0 0 13,0 0 29,-25-24-45,25 24 21,0 0-49,0 0-84,0 0 28,0 0-32,0 0-10,0 0 17,0 0-42,0 0 64,0 0 6,0 0 1,0 0 35,0 24-22,0-24-62,25 25 59,-25-25-53,0 25 21,0-1 50,0 1-42,0 0-1,25 0-59,-25 0-14,0 0 0,0-1 14,0 1-12,25 0-31,-25-1-59,0 1-6,0 0 22,25 0-4,-25-25-97,0 25 23,0-25-196,0 25 96,0-25 128,0 0-351</inkml:trace>
  <inkml:trace contextRef="#ctx0" brushRef="#br0" timeOffset="796">442 544 1967,'0'0'14,"0"0"-93,0 0 56,0 0 141,0 0-74,0 0 141,0 0-11,0 0-138,0-25 102,0 25-71,0 0-37,0 0 1,0 0-98,25 0 79,-25 0-12,25-24-34,-25 24 16,25 0-72,0-25 38,0 25-5,-1 0-145,1-25 79,-1 25-284,1 0-93</inkml:trace>
  <inkml:trace contextRef="#ctx0" brushRef="#br0" timeOffset="1051">789 693 1762,'0'0'95,"0"-25"32,25 25-147,-25 0 29,0-25-9,25 25 9,-25-25 50,0 0-7,0 25 16,25-24-95,-25 24 171,0 0-26,0-25-60,0 25 56,0 0 107,0 0 30,0-25-72,0 25-51,0 0-29,0 0-17,0 0 87,0 0-6,0 0-245,0 0 29,0 25 171,0-25-171,0 0 82,-25 0 31,25 0-245,-25 0 231,25 0 17,-25 25-73,0-25 33,25 0-29,-24 24-24,24-24 43,0 0-30,-25 25 11,25-25 16,0 0 176,0 0-63,0 25-133,0-25 17,0 0-254,0 25 91,0-25 143,0 0-56,0 25 52,0-25-12,25 0 82,-25 0-95,24 25 9,-24-25-6,25 0-11,0 0 118,0 0 41,0 0-43,0 0-138,0 0-22,-1 0-158,1 0 32,0-25 38,0 25 112,0 0 15,0-25 3,24 25 64,-24-25-95,0 25 77,0-25 27,-25 25-21,25 0 137,0-25 74,0 25 46,-25-24-8,0 24-146,24 0-50,-24 0-24,0 0 295,0 0-183,0 0-12,0-25-17,0 25-287,0 0 276,0 0-28,-24 0 1,24 0-25,-25 0-42,25 0 14,-25 25-17,0-25-22,0 0 15,25 24 6,-25-24-41,0 0 48,1 25-49,-1-25-45,25 25 70,-25-25-41,25 25 13,0-25 31,-25 0-34,25 25-10,0-25-43,0 0 3,0 25 140,0-25-123,0 0 35,0 0-49,0 0-134,25 0 135,-25 24-39,25-24 85,-25 0 16,25 0 16,-1 0 48,-24-24-51,25 24 78,0 0-72,-25 0 88,25-25 49,-25 25-120,0 0-14,25-25-25,-25 25 38,25 0 142,-25 0-4,0 0-38,0 0-90,0 0 90,0 0-69,0 0-47,0-25 16,0 25-206,0 0 153,0 0 31,0 0 19,0 0-56,0 0 6,0 0 11,0 25 97,0-25 15,0 0-62,25 0-67,-25 0-120,0 0 12,24 0 102,-24 0 63,25 25 22,-25-25-29,25 0-305,-25 0-16,25 0 14,0 0 40,0 0 359,0 0-104,-1 0-46,-24 0 43,25 0-74,0-25 78,0 25 150,0 0-127,0 0-30,0-25 53,-25 25-153,24 0 162,-24 0 72,0 0 169,0 0 36,0 0 39,0 0-151,0 0-189,0 0 15,0 0-97,0 0 292,-24 0-129,24 0-19,-25 0 57,25 0-187,-25 25 162,0-25-9,0 0-64,0 25-7,0-25-35,25 0-3,-24 0-20,-1 25 41,25-25-4,-25 0-6,25 0 40,-25 0-16,25 24-45,0-24 17,0 0-4,0 25-54,-25-25 17,25 0-21,0 0-30,0 25-6,0-25 65,0 0 104,0 0-140,25 0 42,0 0-39,-25 0-89,25 0 221,-25 0-98,25 0 38,-1-25-25,-24 25-38,25-25 97,0 25-1,0-24-3,-25-1-152,25 0 86,-25 0-39,25-25 26,-25 26 157,25-1-51,-25 0-76,0 1 49,0-1-20,0 0-20,0 0 93,0 0-32,-25 0 40,25 1 64,-25-1 3,25 0-9,0 25-19,-25-24-94,25 24 26,-25-25 46,25 25 91,-25-25-34,25 25 14,-25 0-55,25-25-108,0 25 69,-24 0-68,24 0 4,0 0 42,0 0-54,-25 0-19,25 0-11,0 0-46,0 0 65,0 0-12,0 0-4,0 0-3,0 0-27,0 0 38,0 0 0,0 0 208,0 25-227,0-25 31,25 25-27,-25-25-226,0 25 318,0-1-189,0 1 56,24 0-14,-24-1-122,0 1 102,25 0-15,-25 0 4,0 0-65,25 0 47,-25-25 217,25 24-270,-25 1 77,25 0-20,-25-25-213,0 24 252,25-24-51,-25 25 131,25-25-23,-25 25-106,24-25 135,-24 0-145,25 25 15,-25-25 198,25 0-126,-25 0 75,0 0 25,25 0-96,-25 0-21,25-25 72,-25 25-9,25 0 0,-25-25-4,25 25-78,-25-25 127,0 25 54,25 0 105,-25-24 2,0 24-223,0-25 52,0 25-19,24 0 10,-24-25 300,0 25-227,0 0-12,0 0 38,0 0-235,0 0 157,0 0 0,0 0-41,0 0-10,0 0-8,0 0 1,0 0 184,0 0-157,0 0-13,0 0 6,0 0-204,0 0 197,0 0-33,25 0 7,-25 25-35,0-25 45,0 0-4,25 0-13,-25 25-36,0-25-25,0 0 25,25 0-26,-25 24 73,0-24 86,25 0-157,-25 0 43,0 0-36,25 0-49,-25 0 36,25 0-41,-25 0 20,0 0-49,24-24 207,-24 24-52,0 0 216,0-25-45,25 25-90,-25 0 112,0-25 57,0 25-101,25-24 93,-25 24 174,0 0-380,0-25 115,0 25 17,0 0-215,0 0 168,0-25 110,0 25-123,0 0 41,0 0-84,0 0-121,0 0 9,0-25 14,0 25 40,0 0-7,0 0 76,0 0-76,0 0 0,0 0 7,0 0-37,0 0 30,0 25-3,0-25-8,0 0 25,0 0 12,0 25-12,0 0 47,0-1-64,25-24 28,-25 25-36,0 24-18,0-24 80,0 0-62,0 0 54,25 0-11,-25 24-71,0-24 4,0 0-50,0-1 21,25 1 40,-25 25 186,0-50-158,0 25-17,0 0-8,0-1-175,0 1 173,0-25-1,0 25 15,0-1-4,0-24 14,0 0-4,0 25 28,0-25-27,0 0 37,-25 0-27,25 0 6,-25 0 31,25 0-2,-25 0-8,25 0-34,-25 0 41,25 0-52,-25-25 55,25 25-33,0 0-8,-24-24 150,24-1-149,0 25 37,-25-25-11,25 1-121,0-1 111,0 0-10,0 0 11,0 0-49,0 0 18,25 1-11,-25-1-34,0 25 45,24-25-10,-24 1-30,25-1-33,0 25-68,-25-25 62,25 0-188,0 25-85,0-25 39,0 0-119,-1 25-143</inkml:trace>
  <inkml:trace contextRef="#ctx0" brushRef="#br0" timeOffset="3243">2876 321 2474,'0'0'30,"0"0"-119,0-25 156,0 25 21,0 0-103,-24 0 141,24 0-105,0-24 118,-25 24 84,25 0-2,-25 0-43,0 0-223,25 0-6,-25 0 25,25 0 82,-25 0-24,25 0 95,-25 0-153,25 0 56,-24 0-59,24 0 33,-25 24 164,25-24-277,-25 0 112,25 25 24,0-25-91,0 25 126,-24-25 46,24 0-240,0 24 126,0-24 22,0 25 4,0-25 75,0 25-206,24-25 0,-24 25 134,25 0 1,-25-25-31,25 0 125,-25 25-131,24-25-102,1 24 150,-25-24-120,25 25-11,0-25 119,0 25-30,0-25 123,0 0-109,-25 24-14,24-24-6,1 0-40,0 0 4,-25 25 59,25-25 128,0 0-255,-25 25 127,25-25 32,-25 0-98,0 25 143,0-25 24,0 0-91,0 25-108,0-25 23,0 0-43,0 0 33,-25 25 113,25-25-28,-25 0-13,0 0 20,25 0 102,-25 0-119,0 24 38,1-24-22,-1 0-125,0 0 221,25 0-112,-25-24 60,0 24-70,25 0-287,-25 0 11,25-25-46,0 25-119,0-25 265,0 0 70,0 25-126,0-25-35,25 0-177</inkml:trace>
  <inkml:trace contextRef="#ctx0" brushRef="#br0" timeOffset="3665">3075 272 2083,'0'-25'-23,"25"25"31,-25-25 87,0 25 42,0 0 222,0-25 76,0 25-178,0 0-6,0 0-166,0-25-95,0 25 100,0 0-7,0 0 22,0 0-20,-25-25 32,25 25-32,0 0-67,0 0 23,0 0-55,0 0-27,0 0 30,0 0-20,0 0 28,0 0 6,0 0-10,0 0-3,0 25 7,0-25 234,0 0-238,25 25 11,-25 0-18,0 0-221,0 0 262,25-25-37,-25 49 24,0-24 0,0-1-63,25 1 12,-25 0-75,0 0-7,25 0 21,-25 0-8,0 24 13,25-24 104,-25-1-93,0 1-140,24 0-36,-24-25-148,0 25 43,0 0 232,0-25-162,0 25-18,25-25 187,-25 0-375</inkml:trace>
  <inkml:trace contextRef="#ctx0" brushRef="#br0" timeOffset="3965">3100 544 2002,'0'0'-155,"0"-25"152,0 25-105,0 0 143,0 0 49,0 0-181,0 0 133,0 0-165,0 0 244,0 0-75,0 0 14,25 0 20,-25-24-138,25 24 136,-25 0-52,25 0 71,0 0-63,-1-25-36,1 25 19,0 0 52,0 0-51,0-25-4,0 25 105,-25 0-214,25-25 89,-1 25 32,1 0-115,0 0 107,0-25 47,0 25 15,-25 0-9,25 0 45,-25 0-35,25-25 155,-25 25 13,0 0-25,0 0 44,0 0-197,0 0-9,0 0-89,0 0-19,0 0-7,0 0 242,0 0-11,0 25-129,0-25 12,0 0-221,-25 25 49,25-25 143,-25 0-16,0 25-7,25-25 4,-25 25-27,25-25 37,-25 25-34,25-25 11,0 24-1,0 1 108,0-25-134,-25 0-9,25 25 88,0-25-280,0 24 227,0-24-18,25 0-277,-25 0 147,0 25-80,25-25 35,-25 0 237,25 0-34,0 0-69,-25 0-29,25-25-49,-25 25 108,25 0 27,-1-24 30,-24 24 38,25-25-23,-25 25 174,0-25 122,0 25-77,25-24 54,-25 24-84,0 0-196,0-25 40,0 25-75,0 0-18,0 0 68,0 0 9,0-25-9,-25 25 3,25 0 0,-25 0 38,25 0 161,0 0-212,0 0-6,-24 0-63,24 0-177,0 0 202,0 0 20,0 0 21,0 0-7,0 25-20,0-25-28,0 0-7,0 25 38,0-25-31,0 24 7,0-24-27,0 25-55,24-25 55,-24 25-59,25-25 20,-25 24 33,25-24-13,-25 0 40,25 25-7,0-25 14,-25 0-82,25 0 24,-25 0-6,25-25 47,-1 25 36,-24-24-140,25 24 6,0-25-15,-25 0-34,25 1 146,0-1 19,-25 0-76,25 0 97,-25-25 6,25 26 10,-25-1 189,0 0 44,0-24 38,0 24 20,0 0-158,0 0-161,0 0 36,0 1-43,-25-1-21,25 25 134,0-25-22,-25 0-4,25 25 25,-25-24-6,0 24-17,25 0 8,-25-25 10,25 25-30,-25 0-18,1 0-7,24 0-4,-25 0-21,25 0-21,-25 0 32,25 0-67,-25 0 28,25 25 7,0-25 105,0 0-73,0 24-18,-25 1-25,25 0 11,0 0-25,0-1 25,0 1 24,0 0-118,0 0 118,0 0-13,25 24 145,-25-24-202,0 0 31,25-1-20,-25 1-195,25 0 171,-25 0 13,25 0-6,-25 0-16,24-1 10,-24 1-24,25 0 4,-25-25 8,25 24 14,-25-24-11,25 25 24,-25-25 103,25 0 1,-25 25-103,25-25-16,-25 0-77,25 0-28,-25 0 252,24 0-20,-24 0-88,25 0 137,-25 0-271,0-25 95,25 25 62,-25 0-205,25-25 87,0 25-46,-25-24 30,25 24 88,-25-25 49,25 0 49,-25 25-61,0-24 15,24-1 179,-24 25-68,0-25 159,0 25-58,0-25-170,25 25 211,-25-25-227,0 25 174,0 0-134,0 0-202,0-25 173,0 25-122,0 0 329,0 0-159,-25 0-60,25 0 13,0 0-211,0 0 160,-24 0 44,24 0-41,0 0 4,0 0 3,0 0-24,0 25 38,0-25 137,0 0-141,0 0-24,0 25 25,0-25-173,0 0 135,0 25 30,0-25 4,0 25 28,0-25-22,0 25-20,24-25-10,-24 24 20,0-24-37,25 25 7,-25-25-38,25 0-17,-25 25 5,25-25-35,-25 0-21,25 24 47,-25-24-166,25 0-25,-25 0-81,25 0-21,-25 0-70,24 0-38</inkml:trace>
  <inkml:trace contextRef="#ctx0" brushRef="#br0" timeOffset="5165">3722 321 1615,'0'0'179,"0"0"-94,0 0 136,0 0-60,0 0-152,0 0 96,0 0-53,0 0-26,0 0-8,0 0-35,0 0-83,0 0 91,24-25-65,-24 25-39,25 0 54,0 0-103,0-24-224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14.194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24 371 577,'0'0'7,"0"0"45,0 0 44,0 0 14,0 0 212,0 0-221,0 25-26,0-25 207,0 0-230,0 0 16,0 0 26,0 25-82,0-25 17,0 0 151,0 24-28,0-24-122,0 25-21,0-25-30,0 0 12,0 25-6,25-25 21,-25 24 71,0-24-42,25 0-128,-25 25 35,0-25-28,25 0 33,-25 0 149,0 0 38,24 0 0,-24 0-126,25 0-22,-25 0 26,25 0-12,-25-25 21,0 25-13,25 0-83,-25 0-9,0-24 84,0 24-3,0 0-14,0-25 14,0 25-3,0-25 104,0 25-107,-25-24 0,25 24 15,0-25 1,-25 25-7,25-25 6,-25 25-15,25-25-99,-24 25 105,24 0-9,-25-25 3,25 25 96,-25 0-84,25 0-3,-25-25 0,25 25-75,-24 0 183,24-24-117,0 24 6,0 0 81,0 0-195,0-25 120,0 25-20,0 0-91,0 0 180,24-25 11,-24 25-77,25 0-15,0-25-3,-25 25-71,25-25 187,-1 25-90,1 0 17,0-25 40,0 25-172,-1-24 86,1 24 30,-25-25 6,25 25 123,0-25-129,-1 25-131,1 0 140,-25-24-165,25 24 206,0-25 132,-25 25-25,0 0 282,0 0-175,24-25-90,-24 25 70,0 0-313,0 0 130,0 0-29,0 0-187,0 0 203,0 0-69,0 0-1,0 0 14,0 0-61,0 0 67,0 0-13,0 0 4,0 0 139,0 25-186,0-25 50,0 0-18,0 25 57,0-25-26,0 24-47,0 1 11,0 0-58,0-1 196,0 1-145,0 0 33,0 0 32,0 0-157,0 0 292,0-1-171,0 26-13,0-25 133,0 0-98,0 24-37,0-24-119,0 24-28,-24-24-32,24 25 184,0-25-26,0 24 200,0 1-143,0-25-10,0 0-27,24 24-117,-24-24 8,25 0-9,-25 0 17,0 25-205,25-26 76,-25-24-31,24 25-72,-24 0 121,0-25-66,25 24 122</inkml:trace>
  <inkml:trace contextRef="#ctx0" brushRef="#br0" timeOffset="691">668 569 2378,'0'0'-106,"0"-25"27,0 25 191,0 0-76,0 0 145,0 0 180,0 0-176,0 0 67,0 0 9,0 0-225,0 0-65,0 0 25,0 0-38,0 0-14,0 0 108,0 0-12,24 0-4,-24 25 33,25-25-69,-25 25 23,0 0 7,25-25-6,-25 25-109,25-1 115,-25 1-54,24 0 28,-24 0 6,0 0-24,25 0-90,-25-1 148,0 1 121,0-25-155,25 25 125,-25 0-152,0 0-27,0-25-62,25 25 96,-25-25 17,0 0 3,0 0 133,0 24-72,0-24-71,0 0 21,0-24-203,0 24-46,-25 0 112,25-25-17,-25 0 182,25 0-174,-25 0-6,25 0-71,-24 1 3,24-1 202,-25 0-77,25-25 96,0 25-32,-25 1 23,25-26-10,0 25 3,0 0-3,0 0 145,0 1-11,-25 24 86,25-25 19,0 0-84,0 25-96,0-24-2,0 24 17,0 0-88,0-25 117,25 25-72,-25 0-7,0 0 80,0-25-53,25 25-37,0 0 59,-25 0-266,24 0 197,1 0 7,0 0-94,0 0 222,-25 0-108,24 0-44,1 0-104,-25 25 111,25-25-15,-25 0-96,25 0 118,-25 25 2,0-25-16,0 24 7,0-24 172,0 25-124,0-25-35,0 25 23,0-1-5,-25 1-185,25-25 168,-25 25 125,0 0-300,1 0 144,-1 0-48,0-25-45,0 24-62,1-24-100,24 25-211,-25-25 78,0 25 46,25-25-233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16.375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125 97 983,'0'0'203,"0"-25"3,0 25 75,0 0 12,0 0-169,0 0 31,0 0-134,0-24 89,0 24 101,0 0-91,0 0 172,0 0-35,-25 0-104,25 0 154,0-25-185,0 25-132,0 0-56,0 0 32,0 0 17,0 0 70,0 0 115,0 0-185,0 0 74,0 0-152,0 0 105,0 0-74,0 25 58,0-25 162,0 0-241,-25 24 185,25-24-66,0 25-23,-25-1-28,0 1-17,25 0-17,-24-1-33,24 25 121,0-25-44,0 1 24,0 0 50,0-1-33,0-24-64,0 25-27,0-1 33,0 0 100,0-24-22,0 25-149,24-25 133,-24 25-165,25-25-3,-25 24 279,25-24-227,-25 0 102,25 25 52,-25-25-59,25 0 57,-25 0-81,24 0 44,1 0 28,0 0-106,-25 0-81,25-25 218,-1 25-195,-24 0 140,25 0 48,-25-24-169,25 24 53,-25 0-33,0 0 131,0 0-230,25 0 165,-25-25 69,0 25-72,0 0 56,0 0-122,0 0-71,0 0 193,0 0-59,0 0-4,0 0 149,0 0-335,0 0 335,0 0-18,0 0-242,0 0 270,0 0-123,0 0 19,0 0-91,0 0 58,0 0 27,0 0-167,0 0 222,0 0-183,0 0-174,0 0 161,0 0-7,0 0-341,0 0 30,0 0 71,0 0-132,0 0 70,0 0-42</inkml:trace>
  <inkml:trace contextRef="#ctx0" brushRef="#br0" timeOffset="808">744 146 1716,'0'0'68,"0"0"-65,-25 0-113,25 0 2,0 0 125,0 0 69,-24 0 137,24 0-12,-25 0-222,25 0-15,0 0 40,-25 0-162,25 0 134,0 0-69,-25 0-41,25 0 317,0 25-270,-24-25 265,24 0-199,0 0-156,-25 24 310,25-24-285,0 0 250,0 24-102,-25-24-139,25 0 226,0 25-236,0-25 141,0 0 16,0 24-23,0-24 59,0 0 127,0 25-59,25-25-205,-25 0 179,25 25-133,-25-25 38,0 0 104,24 0-9,-24 24-138,25-24-16,0 0 122,-25 0-152,25 0 127,-25 25 3,24-25-142,1 0 81,-25 0 26,25 0 135,-25 0-44,25 0 0,-25 0-103,25 24-131,-25-24 131,24 0-68,-24 0 71,0 0 53,25 0-32,-25 0 0,0 0 0,0 24-48,25-24-47,-25 0 66,0 0 133,0 0-145,0 0 14,0 0 104,0 0-191,0 25 279,0-25-107,0 0-94,0 0 75,-25 0-124,25 0 188,-25 25-70,25-25-20,-24 0 67,-1 0-175,0 24 126,25-24-37,-25 0-86,0 0 89,25 0-88,-24 0 34,-1 0 51,25 0-21,-25 0 51,0 0 159,25 0-222,0 0-12,-24 0-30,24 0-197,0 0 136,0 0 100,0 0-23,0 0 23,0 0-249,0 0-108,0 0-46,0 0-33</inkml:trace>
  <inkml:trace contextRef="#ctx0" brushRef="#br0" timeOffset="1424">1091 268 1548,'0'0'-184,"0"0"22,0 0 42,-24 0 188,24 0 168,0 0 32,-25 0-35,25 0-146,0 0 2,0 0-49,0 0 40,0-24-184,0 24 12,0 0 124,0 0-46,0 0 34,0 0 2,0 0-138,0 0-3,0 0 280,0 0-180,0 0-10,0 0 139,0 0-175,0 0 42,0 0 40,0 0 4,0 0-59,0 24 197,0-24-20,0 0-284,0 0 68,0 0-43,0 0-22,0 25 165,0-25 81,0 0-141,0 0 23,0 0 101,0 25-211,25-25 155,-25 0 122,0 0-245,24 0 149,-24 24-20,0-24-119,25 0 198,-25 0 19,0 25-147,25-25 30,-25 0-80,25 0 56,-25 0 126,0 24-146,24-24 91,-24 0-89,0 0-90,25 0 108,-25 24-47,0-24-23,25 0 87,-25 0 12,0 0 24,0 0 24,0 0 28,0 25-13,0-25-21,0 0-47,0 0-54,0 0 66,0 0-92,0 0 26,-25 25 42,25-25-71,-25 0 53,25 0 12,-24 0 15,24 0-15,-25 0 12,0 24 71,0-24-83,25 0 0,-24 0-44,-1 0-118,25 0 168,-25 0-12,25 0-153,0 0 137,0 0-445</inkml:trace>
  <inkml:trace contextRef="#ctx0" brushRef="#br0" timeOffset="1960">1611 342 2378,'0'0'-103,"0"0"47,25 0 132,-25 0-46,0 0 99,0 0 6,0-24-126,0 24 298,0 0-85,0 0-32,0 0 69,0-25-249,0 25 55,0 0 68,24-25-49,-24 25-134,0-24 237,25 24-101,-25-25-27,0 25 145,0-24-315,25 24 25,-25-24 7,0-1-11,0 25 124,0-25-10,0 25 24,0-24 0,0-1-17,0 25 17,0-24-34,0 24 45,0 0 163,0-25-159,0 25 25,0 0-42,0 0-152,0 0 145,0-24-28,0 24 14,0 0-7,0 0-11,0 0 11,0 0-36,0 0 11,0 0 0,0 0 116,0 0-134,0 0-14,0 0-3,0 0-125,0 0 156,0 0 26,0 24-15,0-24 21,0 25-3,0-25-29,0 24 36,0 1-18,0-1 87,0-24-91,0 25-42,0 0 0,0-1-125,0 0 77,0 1 17,0-1 14,25 1 11,-25 0-13,0-25 121,0 24-176,25 1 158,-25-25-7,0 24-185,24-24 45,-24 24-278,0-24-191,0 25-31,25-25 146,-25 0-138</inkml:trace>
  <inkml:trace contextRef="#ctx0" brushRef="#br0" timeOffset="2428">1611 244 1784,'0'0'66,"0"0"62,0 0 32,0 0-154,0 0-15,0 0-44,0 0-27,25 0 205,-25 0-60,0-25-18,24 25 84,1 0-125,-25 0-12,25-24 27,0 24-126,-25 0 108,25-24-12,-1 24-6,-24 0 12,25 0-99,0-25 47,-25 25-53,25 0-89,-25 0-240</inkml:trace>
  <inkml:trace contextRef="#ctx0" brushRef="#br0" timeOffset="2651">1462 97 1317,'0'0'-14,"-25"0"128,25 0 69,0 24-9,-24-24-136,24 0 37,0 0-172,-25 0 37,25 25 259,0-25-260,-25 0 107,25 25-18,0-25 59,0 24-27,0-24 48,0 24 27,0-24-272,0 25 187,0-1-85,0 1-45,0-25 213,0 25-67,0-1 5,0 1 3,0-1-196,25-24 30,-25 24 36,25 1 89,-25-25-7,24 25 60,-24-25-56,25 24 3,0-24-45,0 0-160,-25 25 130,25-25-187,-1 0-141</inkml:trace>
  <inkml:trace contextRef="#ctx0" brushRef="#br0" timeOffset="2920">2057 72 2583,'0'0'-43,"0"0"10,0 0 27,0 0-12,0 0 112,0 0 146,0 0-10,0-24 18,0 24-73,0 0-126,0 0-6,0 0-40,0 0 23,0 0-149,25 24 93,-25-24 96,0 0-16,0 0 89,0 0-106,25 0-33,-25 25-59,0-25 46,0 24 6,25-24-19,-1 0 105,-24 25-69,0 0-23,25-25 6,-25 24-131,25 0 138,-25-24 46,0 25-49,0-1 115,0 1-106,0-25-49,0 25 63,0-1-30,0-24-3,0 25-1,0-25-268,0 24-49,0-24-71,-25 24-38,25-24 292,0 25-46,-25-25-251</inkml:trace>
  <inkml:trace contextRef="#ctx0" brushRef="#br0" timeOffset="3314">2429 244 1979,'0'0'26,"0"0"29,0 0 93,0 0-95,0 0 35,0 0 26,0 0 109,0 0 119,0 0-125,0 0 115,0 0-326,0 0-45,0 0 94,25 0-132,-25 0 279,0 0-106,0 0-27,0 0-45,25 0-117,-25-25 265,0 25-36,24 0-122,-24 0 145,25 0-337,-25 0 44,25 0 101,-25 0-156,25 0 202,0 0 24,-25-24 126,24 24-5,-24 0-161,25 0 95,-25 0-215,25 0-28,-25 0 145,0 0 2,0 0 31,25 0-24,-25 0-88,24 0-221,-24 0-40,0 0-63,0 0 8,0 0 126,0 0-144,0 0-40</inkml:trace>
  <inkml:trace contextRef="#ctx0" brushRef="#br0" timeOffset="3636">2528 440 1058,'0'0'265,"0"0"14,0 0-111,0 0 56,0 0-179,0 0 53,0 0 143,0 0 156,0 0-16,0 0 9,0 0-74,0 0-270,0 0-46,25 0-78,-25 0 41,25 0 67,-25 0-33,25 0 0,-25 0 13,24-25 0,-24 25 126,25 0-126,-25 0-30,25 0-46,-25-24-173,25 24 202,-25 0-228,24 0-85,-24 0 63,0 0-314,25 0 63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20.600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145 98 2189,'0'0'53,"0"-25"-126,0 25 21,0 0 72,0-24 22,0 24 366,0 0 103,0-25-184,-25 25 102,25 0-223,0 0-263,0 0 225,0 0-175,0-25-10,0 25-23,0 0-109,0 0-16,0 0-7,0 25 300,0-25-151,0 0 52,-25 0-26,25 25-127,0-1 248,0-24-134,0 25-10,0 0 183,0-1-133,0 1-56,0 0 229,0 24-231,0-24 45,0-1 0,0 26-187,0-26 198,0 1-161,25 0 143,-25 0 132,25-1-285,-25 1 266,25 0-19,-25-25-142,24 24-54,-24-24-63,25 25-203,0-25-31,-25 0 73,25 0-24,0 0 171,0 0-50,-25 0 25,25-25-341</inkml:trace>
  <inkml:trace contextRef="#ctx0" brushRef="#br0" timeOffset="278">493 197 2189,'0'-25'-30,"0"25"39,0 0 154,0-25-19,-25 25 277,25 0-140,0 0-86,-25-24 48,25 24-44,0 0-30,0 0 121,0 0-150,-25 0-214,25-25 139,0 25-185,0 0 127,0 0-18,0 0 18,0 0 0,0 0-28,0 0 25,0 0-39,0 0-24,0 0 46,0 0 9,0 25 1,0-25 34,0 0-28,0 24 11,0-24 7,0 25-35,0 0 0,0-1-17,0-24 24,0 25 28,0 24 13,0-24-16,0 0-32,0-1 17,0-24-41,0 25-17,0 0-16,0 0-78,25-1 105,-25 1-50,0-25-189,0 25 75,0-25-332,0 24 124,0-24 168,0 0-260,0 0 98</inkml:trace>
  <inkml:trace contextRef="#ctx0" brushRef="#br0" timeOffset="574">344 419 1898,'0'0'-186,"0"0"192,0 0-138,0 0 181,0 0 72,0 0-127,0 0 211,0 0-102,0 0 164,0 0 128,0 0-37,0 0-74,24-25-52,1 25-182,-25 0-93,25 0 43,0 0-6,0-25 6,0 25 79,0 0-69,-1-24-17,1 24-223,0 0-63,0 0-90,25 0-75,-26-25 126,1 25-118,0 0-23</inkml:trace>
  <inkml:trace contextRef="#ctx0" brushRef="#br0" timeOffset="1131">294 1135 1830,'0'0'17,"0"-25"29,0 25 8,-25 0 63,25 0-21,0 0-114,0 0 128,0-24-143,0 24-2,0 0 84,0 0-132,-25 0 167,25 0-73,0 0 88,-25 24-73,25-24-85,-25 0 79,25 0-92,-24 25 90,24-25-12,-25 0 15,0 25 96,25-25-120,-25 0 27,25 24-21,-25-24-82,25 25 73,0-25-9,0 0 15,-25 25 85,25-25-58,0 24 3,0-24-39,0 0-79,0 25 76,25-25 12,-25 25 42,25-25 43,-25 24-43,25-24 65,-25 25-15,25-25-135,0 0 46,-1 25 28,-24-25-110,25 0 79,0 25 21,0-25-114,0 0 166,-25 24-76,25-24-18,-25 0 70,25 0-104,-25 25 122,24-25-58,-24 0-70,0 0 52,0 0-49,0 25 67,0-25 185,0 0 55,0 0 7,0 0 4,0 25-279,0-25 42,-24 0 51,-1 0-14,0 0 84,0 24-219,0-24 41,0 0 65,0 0-127,1 0 228,-1 0-68,0 0-84,0 0 136,0 0-83,0 0-53,25 0-24,-24 0-13,24 0-153,-25 0-102,25 0 13,0-24-94,0 24 187,0 0 62,0 0-255,0 0-7</inkml:trace>
  <inkml:trace contextRef="#ctx0" brushRef="#br0" timeOffset="1623">468 1332 2095,'0'25'-84,"0"-25"18,0 0 164,0 0-113,0 0 113,0 0 13,0 0-35,0 0 76,0 0 185,0 0-19,25 0-199,-25 0 165,25 0-133,-25 0-167,0 0 140,24 0-43,1 0-91,0-25 46,0 25 55,0 0-186,-25 0 133,25 0-21,-1 0 28,1 0-62,0 0 14,0 0-30,0 0-9,0 0 170,0 0-124,-25 0 26,24 0-17,1 0-128,0 0-72,0 0-49,0 0-199,-25 0 36,25 0 113,-25 0-4,25 0 121,-25 0-209,0 0-153</inkml:trace>
  <inkml:trace contextRef="#ctx0" brushRef="#br0" timeOffset="1915">791 1184 2866,'0'0'-83,"0"0"55,-25 0 223,25 0-52,0 0 294,0 0-170,0 0-197,0 0 39,0 0-35,0 0-51,0 0-26,0 0 27,0 0-197,0 0 186,0 0-29,0 0-32,0 0 42,0 0-8,0 0 44,0 0-10,25 0-23,-25 0 0,25 0-14,-25 0 24,25 0 147,-25 25-157,24-25-14,1 0 4,0 0-1,-25 25 159,25-25 27,0 0 50,-25 24-370,25-24-13,0 0-22,-25 25-22,24-25 202,1 0 150,-25 25-140,25-25 106,-25 24-119,0-24-145,25 0 158,-25 25 42,0-25 126,0 0-31,0 0-161,0 25-50,0-25-114,0 0 27,0 0 161,0 25-127,0-25 305,0 0-191,0 24 163,-25-24-177,25 0-152,-25 25 176,25-25-185,-25 25 144,1-25-19,-1 0 9,25 25 74,-25-25-10,0 0-227,25 0-76,-25 0-151,0 24 88,25-24 146,-25 0-246</inkml:trace>
  <inkml:trace contextRef="#ctx0" brushRef="#br0" timeOffset="2339">1288 1382 1898,'0'0'-157,"0"0"172,0 0-100,0 0 26,0 0 184,0 0-157,25 0 249,-25 0-143,0 0 119,0 0-147,0 25-125,0-25 125,0 0-130,25 0 137,-25 0 54,0 24-66,0-24-17,0 0 8,0 25-68,24-25 72,-24 0 88,0 0-70,0 25-30,0-25-24,25 0 9,-25 0-30,0 0 24,0 25 9,0-25-73,25 0 88,-25 0 205,0 0 3,0 0 34,0 0 44,0 0-190,0 0 26,0 0-38,0 0-194,0 0 186,0-25-65,0 25-182,0 0 180,0-25-53,0 25 24,0 0 22,25-25-81,-25 25-123,0-24 134,0 24 24,0 0 150,0-25-33,-25 25-151,25-25 68,0 25-127,-25 0-197,25 0-18,-25-25-16,1 25-35,24 0 270,-25 0-18,25-24-259,-25 24-98</inkml:trace>
  <inkml:trace contextRef="#ctx0" brushRef="#br0" timeOffset="3028">1313 221 1819,'0'0'8,"0"-24"55,0 24 27,0 0-116,0 0 18,0-25 120,0 25-129,0 0 123,0 0 28,0 0-161,0 0 210,0 0-67,0-25-61,0 25-10,0 0-109,-25 0 52,25 0 85,0 0-67,0 0 16,-25 0-13,25 0-65,-25 0 56,25 0 125,0 0-116,0 0 3,-25 25 1,25-25-144,-25 0 140,25 25-24,0-25 15,-24 0-7,24 24-2,0 1 3,0-25 109,0 25-94,0-25-18,0 24 130,0 1-218,24-25 116,-24 25 64,25-1-170,-25-24 164,25 25 110,0-25-40,0 25 43,-25-25-62,25 25-118,0-25-20,-1 24-67,1-24 110,0 0-33,0 25 29,-25-25 62,25 0-108,0 0 11,-25 25-20,25-25 13,-25 0-59,0 0 105,0 0-17,0 24-26,0-24 98,0 0-54,0 0 15,-25 0 24,25 0-151,-25 25 104,0-25 4,25 0-10,-25 0 149,0 25-94,0-25-85,1 0-89,-26 0 79,50 0-69,-25 0 10,0 25 188,0-25-96,0 0-115,1 0 182,24 0-170,-25 0-69,25 0-72,0 0-189,0 0-18,0-25-42,0 25 307,0 0-274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24.440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273 123 2177,'0'0'11,"0"0"-123,0-24 183,0 24-5,0 0 26,0 0 122,0 0-262,0 0 30,0 0-27,0 0 12,0 0 72,-25 0-21,25 0 132,0 0-83,-25 0 9,25 0 0,-25 0 59,25 0 84,-25 24-94,1-24 118,24 25-190,-25-25-23,0 25 110,25-25-150,-25 25 10,1 0 31,24-25-21,-25 25 36,25-1-42,-25 1-8,25 0 28,0-25-51,0 25 41,0 0-11,0 0-57,0-1 91,0-24-27,0 25 7,25-25-99,-25 25 65,25-25 47,-1 0-116,1 25-75,25-25-96,-26 0-207,1 0 13,25-25 284,-25 25-323,24 0 18</inkml:trace>
  <inkml:trace contextRef="#ctx0" brushRef="#br0" timeOffset="327">892 99 2402,'0'0'-109,"0"0"139,0 0-101,0 0 110,0 0 40,0 0-103,-25 0 146,25 0-91,-25 0 81,1 0 63,24 0 62,-25 0 25,0 0-131,0 0 35,25 0-133,-24 24-56,24-24 118,-25 0-174,25 0 75,0 0 18,0 25 16,0-25 35,0 0-52,0 25-3,0-25-17,0 0-107,0 25 134,0-25 7,25 0 20,-25 25-21,24-25-132,-24 0 133,25 25-34,0-25 215,0 0-62,-1 24-150,1-24 21,-25 0-88,25 25 67,0-25 4,0 0-20,-1 0 20,-24 25 41,25-25-1,-25 0-46,0 0-133,25 0 78,-25 25 17,0-25 50,0 0 160,0 0-149,0 0-133,0 0 140,0 25-31,0-25 11,0 0 125,-25 0-132,25 25-11,-25-25-112,1 0 126,-1 24-80,25-24-30,-25 0-110,0 0-160,0 25 108,1-25-12,-1 0 186,25 0-57,-25 0-376</inkml:trace>
  <inkml:trace contextRef="#ctx0" brushRef="#br0" timeOffset="736">669 25 2014,'-25'24'32,"25"-24"5,-25 0-145,25 0 167,-24 0-30,24 0-23,-25 0 158,25 0-114,0 0 1,0 0-121,0 0 29,-25 25-30,25-25 17,0 0 256,-25 25-125,25-25 92,0 24-80,-24-24-113,24 25 174,0 0-166,0-25 53,-25 25-6,25 0-81,0 0 44,0-1 18,0-24 162,0 25 17,0 0 23,0 0-117,0 0-87,0 0-107,0-25 110,0 24-36,25 1 49,-25-25 55,0 25-84,24 0 112,-24-25-102,25 25 19,0-25-56,-25 25-92,25-25-125,-1 0-54,1 24-51,0-24 156,0 0-1,0 0-281</inkml:trace>
  <inkml:trace contextRef="#ctx0" brushRef="#br0" timeOffset="1219">1065 25 2130,'0'-25'29,"0"25"4,0 0 59,0 0-69,0 0-8,0 0 115,0 0-118,0 0 87,0 0 81,0 0-214,0 0 139,0 0-87,0 0-95,0 0 107,0 0-95,0 0 72,0 0-23,0 0 10,0 0 9,0 0-12,0 0 6,0 0 68,0 0-96,0 0 34,0 25 22,0-25-66,0 0 118,0 0 135,0 0-21,25 24 20,-25-24-38,25 0-146,-25 0-95,0 25 48,25-25 20,-25 25-13,25-25 84,-25 24-25,0 1-39,24-25 19,-24 25 14,0 0-54,0 0 41,25-25-129,-25 25 122,0-1-16,0 1-89,0 0 216,0 0-233,0-25-3,0 25 231,0 0-120,0-1-6,0 1 92,-25 0-182,25-25-121,-24 25 23,-1 0-207,25 0 51,-25-25 88,0 24-301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43.194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22 77 638,'0'0'0,"0"0"18,0 0 18,0 0 64,0 0 10,0 0 187,0 0-19,0 0-45,0 0-184,-25 0 3,25 0-162,0 0 17,0 0 184,0 0-59,0 0 52,0 0 101,0 0 27,0-25-156,0 25 93,0 0-113,0 0-30,0 0-127,0 0 154,0 0 3,0 0 28,0 0 136,0 0-256,0 0 7,0 0 90,0 0-17,0 0 135,0 0-129,0 0-119,0 0 12,0 0-12,0 0 104,0 0-9,0 0 3,0 0 3,0 0-18,0 0 12,0 0 3,0 0 106,0 0-94,0 0-5,0 0 67,0 0-195,0 0 100,0 0 9,0 0-81,0 0 84,0 0-3,0 0 65,0 0-40,0 0-10,0 0 28,0 0 16,0 0-25,0 0 94,25 0 105,-25 0-195,25 0 15,-25 0 87,26 0-131,-26-25 85,25 25 74,0 0-181,-25 0-72,25 0 88,0 0 6,-25-25-15,25 25 12,1 0-29,-26 0 6,25 0 43,-25 0 75,25 0-273,-25 0-73,0 0-44,0 0 36,25 0 216,-25 0-62,0 0-20,0 0-344,0 0-118</inkml:trace>
  <inkml:trace contextRef="#ctx0" brushRef="#br0" timeOffset="497">22 299 2522,'0'0'-150,"0"0"165,0 0-95,0 0 122,0 0 75,0 0-153,0 0 135,0 0-130,0 0 88,0 0-8,0 0 65,0 0-98,0 0-10,0 0 9,0 0-93,25 0 165,-25 0-75,26 0-21,-26 0 6,25 0-75,0-25 97,-25 25 90,25 0-119,0 0-11,-25 0-88,25 0-151,1 0 154,-1 0-39,0 0-65,-25 0-246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44.315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82 716 2283,'0'0'66,"0"0"-7,0-25 38,0 25-68,-25 0 5,25-25 61,0 25 197,0 0 55,0 0-174,-25-24 60,25 24-189,0 0-27,0 0 74,0 0-97,0 0-163,0 0 126,0 0 16,0 0 4,0 0 134,0 0-94,0 0-7,0 0-102,0 24 49,0-24 33,0 25-72,0-25 69,0 25-94,0 0 91,0-25 3,0 25 108,-24-1 78,24 1-267,0 0 212,0 0-118,0-1-10,0 1 13,0 0-33,0-1 33,0 1-6,0 0 134,0-1-64,24-24-14,-24 25-63,25-25 7,-25 25-37,25-25-34,-25 25-5,25-25-165,0 0-46,-1 24-5,1-24 38,0 0 163,0 0 43,0-24-6,-1 24-11,1-25-44,0 25-178,0-25 23,-1 0 204,1 1-144,0-1 369,0 0 58,0 1-420,-1-1 189,-24 0 26,25 1-171,-25-1 252,0 0 171,0 0-290,0 1 163,0 24 151,0-25-252,0 25 146,0-25 24,0 25-166,0-25 333,0 25-74,0 0-124,-25-25 27,25 25-228,0 0 219,0-24 73,-24 24-11,24 0-187,0 0-176,-25 0-10,25 0-29,0-25 148,0 25 133,0 0-148,0 0-36,0 0 36,0 0-170,0 0 325,0 0-148,0 25 172,0-25-178,0 0-147,0 24 180,0-24-217,0 25 378,0 0-204,0 0 13,0 0 24,0-1-21,0 1 32,0 0-25,-25 0-7,25-1-169,0 1 105,0 0-29,0-1 145,0-24-174,0 25 106,0 0-169,25-1-205,-25-24 180,0 25-273,0-25 271,0 25-254,25-25-135</inkml:trace>
  <inkml:trace contextRef="#ctx0" brushRef="#br0" timeOffset="602">379 988 1887,'0'0'37,"0"0"33,0 0 119,0-25-66,0 25-23,0 0-20,0 0-31,0 0 70,0-24-77,0 24-27,25 0-88,-25-25 6,25 25 49,-25-25 125,25 25-85,0 0 8,-1-24-24,1 24-92,0 0 52,0-25 46,0 25-197,-1 0 45,1 0-251,0 0-197</inkml:trace>
  <inkml:trace contextRef="#ctx0" brushRef="#br0" timeOffset="1006">479 1903 1328,'0'0'-170,"0"-25"225,-25 25-144,25 0 22,0-25 396,-25 25-210,25 0 236,0-24 5,-25 24-212,25 0 16,0 0-185,-25 0-27,25 0 75,0-25-132,0 25 99,-24 0 0,24 0-75,0 0 81,0 0 127,0 0-115,-25 25-30,25-25 30,0 0-148,0 0 109,-25 0 120,25 24-107,0-24-1,0 25 39,-25-25-112,25 25 74,0-25 22,0 25-20,0-25 121,0 25-88,0-25 2,0 24 98,0-24-241,0 25 126,0-25-15,25 25 15,-25-25 0,0 25 0,25-25 6,-25 24-127,25-24 130,-25 25-9,24-25 106,-24 0-89,25 25 83,-25-25-91,25 24-106,0-24 197,-25 0-197,25 25 91,-25-25 113,0 0-231,24 0 115,-24 25 115,0-25-216,0 0 113,0 0-6,0 0-124,0 24 234,0-24-71,0 0-3,0 0 99,0 0-240,0 0 99,-24 25 9,24-25-95,-25 0 138,0 0-25,0 0 100,0 25-97,1-25-14,-26 0 83,25 0-174,1 0 87,-1 0 3,0 0-77,0 0 56,25 0 21,-25 0 82,25 0-149,0 0-27,0 0-94,0 0-51,0 0-135,0 0 91</inkml:trace>
  <inkml:trace contextRef="#ctx0" brushRef="#br0" timeOffset="1511">627 2101 2212,'0'0'20,"0"0"165,0 0-83,0 0 21,0 0-8,0 0-136,0 0 85,0 0-14,0 0 163,0 0-21,0 0 11,25 0-156,-25 0-116,25 0 129,0 0-86,0 0 195,-1-25-58,1 25-134,-1 0 56,1 0-67,-1 0 18,1 0-106,0 0 109,0 0 3,0 0 10,-1 0 115,1 0-121,0 0-149,0 0-187,-25 0-84,25 0 82,-1 0 89,-24 0-135,0 0-69</inkml:trace>
  <inkml:trace contextRef="#ctx0" brushRef="#br0" timeOffset="1771">924 1953 1853,'0'0'219,"-25"0"-106,25 0 85,0 0 40,0 0-25,0 0 152,0 0-131,0-25 10,0 25-287,0 0 43,0 0 67,0 0-130,0 0 56,0 0-36,0 0 17,25 0 79,0 0 42,-1 0-167,1 0 89,-25 0-20,25 25-125,0-25 243,0 0-139,-1 0-5,-24 24 45,25-24-19,-25 25 13,25-25 10,-25 25 121,0-25-268,25 25 107,-25-25 43,0 24-177,0-24 278,0 25-98,0-25-66,0 25 56,0-25-32,0 24 39,0-24 41,0 25 61,0-25-112,-25 25 14,0-25-54,25 24-26,-25-24-81,1 0-166,-1 25 99,25-25 25,-25 0-75,0 25 33,0-25-141,1 0 53,24 0-155</inkml:trace>
  <inkml:trace contextRef="#ctx0" brushRef="#br0" timeOffset="2319">1543 2052 1750,'0'0'34,"0"0"35,0 0 46,0 0 7,0 0-6,0 0-39,0 0-3,0 0-155,0 0 175,0 0-159,0 0 102,0 0 21,0 0-46,0 0 134,0 0-134,0 0 9,0 0-12,0 0-82,0 0-8,0 0 137,0 0-111,0 0 103,0 0-21,0 0-12,0 0-27,0 0 21,0 0 15,0 24 112,0-24-96,0 0-22,0 0 6,0 0-132,0 0 102,0 25 3,0-25-6,0 0 27,-24 0-3,24 25 85,0-25 27,0 0-105,0 0-19,0 24-96,0-24-13,0 0 72,0 25 137,0-25-85,0 0-12,0 25 128,0-25-159,0 0 25,0 24-3,0-24-103,0 0 37,0 0 87,0 25 1,0-25-13,0 0 107,0 0-110,0 0 16,24 25-4,-24-25-113,0 0 86,25 0-3,-25 0 21,25 0-6,-25 0 6,25 0 73,-25 0-79,25 0-7,-1 0 20,-24 0-94,25 0 68,0 0 7,-25 0 9,25-25 202,0 25-89,-25 0 128,24 0-15,-24-25-288,25 25 268,-25 0-275,25-24 3,-25 24 152,0 0-16,0-25 17,25 25 134,-25 0-7,0-25-107,0 25-32,0 0-140,0-24-23,0 24-57,0 0 348,0-25-192,0 25-24,0 0-4,0 0-165,0-25 200,0 25-3,-25 0-25,25-24 0,0 24 10,-25 0-6,25 0 27,-25-25-17,25 25-17,-24 0 10,24 0 0,-25-25 17,0 25-24,25 0 11,-25 0-36,25 0 150,-25 0-197,25-25-91,-24 25 9,-1 0-304,25 0 116,-25 0-56,25 0 33,0 0-164</inkml:trace>
  <inkml:trace contextRef="#ctx0" brushRef="#br0" timeOffset="5269">1692 320 941,'0'0'26,"0"0"202,0-25 17,0 25-140,0 0-13,0 0 10,0 0-3,0-24 156,0 24-129,0 0-42,0 0 0,-25 0-134,25 0 117,0-25 1,0 25-170,-24 0 155,24 0 24,0 0-166,0 0 185,-25 0-39,25-25-26,0 25 24,0 0 114,0 0-136,0 0-2,0 0-6,0 0-155,-25 0 152,25 0-13,0 0-9,0 0-12,0 0-3,0 0 8,0 0 76,0 0-66,0 0-3,0 0 4,0 0-101,0 0 220,0 25-133,0-25 101,-25 0-88,25 25-138,0-25 126,0 0-4,0 24 13,0-24 13,0 25 14,0-25-108,0 25 75,0 0 87,-25-25-115,25 25 10,0 0 12,0-25-79,0 24 91,0 1 10,0-25-23,0 25 4,0-1-3,0 1 24,0-25 3,0 25 91,0-1-97,0 1-30,0-25 130,0 25-227,0-1 105,0 1 16,0 0-25,0 0 25,0-25 9,0 25-27,0-1 15,0 1 37,0 0-12,0 0 2,0-1-98,0 1 59,0 0 6,0-1 6,0 1-7,0 0 14,0-25 2,0 24 113,0 1-97,0 0-19,0-25-13,0 25-109,0-1 101,0-24 12,0 25 21,0-25-8,0 25-16,0 0 3,0-25 0,25 25 12,-25-25 18,0 24-14,0-24 46,0 25-44,0-25-36,0 25 5,0-25 61,0 24-67,0-24 19,0 0 16,0 0-36,0 25 127,0-25-77,0 0-21,0 0-74,0 25-27,0-25 77,0 0 15,0 0-16,0 0 16,0 0 31,0 0 76,0 0-86,0 0-12,0 0-3,0 0-116,0 24 201,25-24-12,-25 0-107,0 0 31,0 0-104,0 0 121,0 0 4,0 0-6,0 0-2,0 0-117,0 0 92,0 0-1,0 0 20,0 0 14,0 0-5,0 0 3,0 0-35,0 0-2,0 0 8,0 0 82,0 0-59,0 0 21,0 0 147,0 0-64,0 0 78,25 0-115,-25 0-47,0 0-24,0 0-25,25 0 22,-25 0-117,0 25 102,24-25 19,-24 0-17,25 0 118,0 0-205,0 0 87,-25 0 145,25 0-135,-1 0 134,26 0-97,-25 0-63,0 0 69,24-25-75,-24 25 35,0 0-78,24 0 55,-24 0-13,0 0 34,0 0-20,-1 0 6,1 0 96,0-24-145,-25 24 214,25 0-155,-25 0-17,25 0 87,-25 0-219,0 0 129,0 0-10,0 0-76,0 0 155,0 0-160,0 0-122,0 0 65,0 0-132,0 0 3,0 0 162,0 0-249,0 0 166,0 0-237</inkml:trace>
  <inkml:trace contextRef="#ctx0" brushRef="#br0" timeOffset="6387">1618 295 1230,'0'0'181,"0"0"41,0 0 41,0 0 39,0 0-401,0 0 152,0 0-67,0 0-223,0 0 430,0 0-397,0 0 41,0 0 202,0 0-221,25 0 369,-25 0 23,24 0-6,-24 0-136,25 0 6,0 0-19,-25 0-170,25 0 167,0 0-168,-1 0-7,1 0 167,0 0-9,0-24 0,0 24-8,-1 0-4,1 0-26,-25-25 6,25 25-35,0 0 20,-1 0 36,-24 0-9,25 0 59,-25 0-21,25-25-17,-25 25 6,0 0-3,0 0-18,0 0-15,0 0 0,0 0-21,0 0 24,0 0 3,0 0-21,0 0 126,0 0-135,0 0 110,0 0-98,0 0-44,0 0 68,0 0-149,0 0 69,0 0-411,0 0 34,0 0-51</inkml:trace>
  <inkml:trace contextRef="#ctx0" brushRef="#br0" timeOffset="7168">2064 518 275,'0'0'9,"0"0"26,0 0 28,0 0 23,0 0-8,0 0-14,0 0-23,0 0-12,0 0 20,0 0 21,0 0 195,0 0 38,0 0-242,0 0-8,0 0-188,0 0 132,0 0 251,0 0-44,0 0 14,0 0-168,0 0-212,0 0 21,0 0 165,0 0-18,0 0-20,0 0 176,0 0-145,0 0 1,0 0-5,25 0 23,-25 0-80,0 0 44,0 0 19,0 0-40,0 0-107,0 0-7,0 0 356,0 0-180,0 0 135,0 0-9,0 0-292,0 0 32,0 0 11,0-24-12,0 24 289,0 0-160,0 0-9,0 0 116,0 0-288,0 0 267,0 0-106,0 0-143,0 0 120,0 0 1,0 0 7,0 0 116,0 0 11,0 0-204,0 0 220,0 0-223,0 0 119,0 0 69,0 0-222,0 0 117,0 0-36,0 0 54,0 0-18,0 0 111,0 0-90,0 0-159,0 0 147,0 0-126,0 0-18,0 0 129,0 0-14,0 0 2,0 0 3,0 0 12,0 0 0,0 0 120,0 0-103,0 0 88,0 0-1,0 0-82,0 0-8,0 0-94,0 0 8,0 0-10,0 0 242,0 0-121,0 0 91,0 0-124,0 0-142,0 0 145,0 0-128,0 0 131,0 0 0,0 0-30,0 0 121,0 0-112,0 0 6,0 0 12,0 0-112,0 0 106,0 0 24,0 0-18,0 0-6,0 0-6,0 0-18,0 0 3,0 0 15,0 0 3,0 0-12,0 0 6,0 0-3,0 0 6,0 0 24,0 0-15,0 0-6,0 0 0,0 0-3,0 0 15,0 0 3,0 0 88,0 0-115,0 0 3,0 0 6,0 0-91,0 0 218,0 0-124,0 0 113,0 0-146,0 0 12,0 0 9,0 0-92,0 0 125,0 0-121,0 0 94,0 0 6,0 0 6,0 0 116,0 0 14,0 0-145,0 0-8,0 0-96,0 0-9,0 0 110,0 0 12,0 0-12,0 0 3,0 0 33,0 0 107,0 0-146,0 0 39,0 0-60,0 0-74,0 0 128,0 0 73,0 0-70,0 0-39,0 0 15,0 0 9,0 0 119,0 0-122,0 0-18,0 0-103,0 0-4,0 0 128,0 0 6,0 0-3,0 0-6,0 0-9,0 0 6,0 0 112,0 0-115,0 0 3,0 0-3,0 0-115,0 0 115,0 0 9,0 0-21,0 0 0,0 0 9,0 0 9,0 0 21,0 0-39,0 0 155,0 0-154,0 0 23,0 0 11,0 0-32,0 0 15,0 0-9,0 0 33,0 0-152,0 0 113,0 0 12,0 0-12,0 0-3,0 0 33,0 0-27,0 0-6,0 0 18,0 0-11,0 0 16,0 0 126,0 0-128,0 0-3,0 0 3,0 0-28,0 0 13,0 0 12,0 0-27,0 0-97,0 0 133,0 0 104,0 0-105,0 0 1,0 0-12,0 0-9,0 0 18,0 0-6,0 0 100,0 0-227,0 0 118,0 0 131,0 0-82,0 0-19,0 0-24,0 0-113,0 0-30,0 0 125,0 0 15,0 0-6,0 0 115,0 0-88,0 0-6,0 0-12,0 0-118,0 0 124,0 0-18,0 0 6,0 0 3,0 0-21,0 0 19,0 0-10,0 0 24,0 0 112,0 0-113,0 0-11,0 0-6,0 0-82,0 0 91,0 0 136,0 0-121,0 0-36,0 0 13,0 0-111,0 0 254,0 0-130,0 0-11,0 0 18,0 0-140,0 0 131,0 0 124,0 0-145,0 0 4,0 0 11,0 0-119,0 0 105,0 0 8,0 0-3,0 0 18,0 0 129,0 0-120,0 0-30,0 0 4,0 0-93,0 0 96,0 0 46,0 0-11,0 0-33,0 0 143,0 0-146,0 0 6,0 0-3,0 0-140,0 0 140,0 0 0,0 0 15,0 0 15,0 0-24,0 0 100,0 0 9,0 0-103,0 0 9,0 0-127,0 0 9,0 0 219,0 0-131,0 0 142,0 0-20,0 0-244,0 0 125,0 0-103,0 0-1,0 0 113,0 0 18,0 0-36,0 0 134,0 0-102,0 0 108,0 0-116,0 0 15,0 0-18,0 0-15,0 0 33,0 0-140,0 0 131,0 0-124,0 0 224,0 0-138,0 0 141,0 0-106,0 0-127,0 0 154,0 0-155,0 0 125,0 0-18,0 0 15,0 0-21,0 0 15,0 0 4,0 0-16,0 0 45,0 0-33,0 0 23,0 0-2,0 0-18,0 0 0,0 0 0,0 0 97,0 0-97,0 0 6,0 0-9,0 0-115,0 0 127,0 0 18,0 0 106,0 0-127,0 0 122,0 0-33,0 0-223,0 0 149,0 0-149,0 0 10,0 0 145,0 0 94,0 0-115,0 0 12,0 0-21,0 0-106,0 0 112,0 0-9,0 0 121,0 0-135,0 0 138,0 0-106,0 0-136,0 0 142,0 0-125,0 0 104,0 0 21,0 0-33,0 0 12,0 0 27,0 0-21,0 0 9,0 0-18,0 0 3,0 0 9,0 0 9,0 0 97,0 0-91,0 0-18,0 0-3,0 0 28,0 0 72,0 0-94,0 0 6,0 0-146,0 0 40,0 0 91,0 0 3,0 0 18,0 0-24,0 0 146,0 0-146,0 0 116,0 0-116,0 0-132,0 0 126,0 0-91,0 0 97,0 0 140,0 0-104,0 0-51,0 0 27,0 0-131,0 0 113,0 0 45,0 0-51,0 0 3,0 0 15,0 0-9,0 0 21,0 0 15,0 0 100,0 0-132,0 0 172,0 0-185,0 0-94,0 0 127,0 0-159,0 0 299,0 0-143,0 0-3,0 0-27,0 0-119,0 0 122,0 0-9,0 0 48,0 0-6,0 0 0,0 0-3,0 0-27,0 0 113,0 0-101,0 0 32,0 0 1,0 0-148,0 0 127,0 0-36,0 0 109,0 0 15,0 0-3,0 0 43,0 0-231,0 0 0,0 0 94,0 0-157,0 0 272,0 0-106,0 0-106,0 0 132,0 0-25,0 0-1,0 0-18,0 0-15,0 0-128,0 0 119,0 0 33,0 0 15,0 0 12,0 0 0,0 0-21,0 0-18,0 0-18,0 0 155,0 0-134,0 0 168,0 0-5,0 0-288,0 0 143,0 0-167,0 0 130,0 0 5,0 0 26,0 0 124,0 0-218,0 0 102,0 0-22,0 0-111,0 0 99,0 0 32,0 0-18,0 0 6,0 0 14,0 0-11,0 0 6,0 0-3,0 0 91,0 0-109,0 0 15,0 0-9,0 0 19,0 0 5,0 0-1,0 0-11,0 0-115,0 0 112,0 0-9,0 0 18,0 0 6,0 0-6,0 0-6,0 0 121,0 0-147,0 0 23,0 0-6,0 0-131,0 0 170,0 0-48,0 0 140,0 0-111,0 0-46,0 0 55,0 0-141,0 0 109,0 0 121,0 0-118,0 0-24,0 0 45,0 0-118,0 0 100,0 0 27,0 0-24,0 0 0,0 0-6,0 0 127,0 0-127,0 0 24,0 0-24,0 0 0,0 0-2,0 0-1,0 0 3,0 0-101,0 0 113,0 0-6,0 0 15,0 0 113,0 0-143,0 0-6,0 0 15,0 0-133,0 0 165,0 0 89,0 0-112,0 0-18,0 0 6,0 0-82,0 0 94,0 0 33,0 0-33,0 0 0,0 0 9,0 0-30,0 0 127,0 0-18,0 0 19,0 0-104,0 0-119,0 0 5,0 0-11,0 0 110,0 0 137,0 0-119,0 0-21,0 0 12,0 0-131,0 0 122,0 0 131,0 0-125,0 0 3,0 0 6,0 0-107,0 0 155,0 0-9,0 0 12,0 0-8,0 0-13,0 0 1,0 0-16,0 0 25,0 0-31,0 0-6,0 0 34,0 0-30,0 0 14,0 0 4,0 0 41,0 0-63,0 0-5,0 0 106,0 0-7,0 0 109,0 0-114,0 0-108,0 0 37,0 0-57,0 0 14,0 0 111,0 0-212,0 0 120,0 0 26,0 0 7,0 0 58,0 0-57,0 0 34,0 0-134,0 0 100,0 0-103,0 0-13,0 0 18,0 0 71,0 0 13,0 0-26,0 0 22,0 0-35,0 0 29,0 0 88,0 0-16,0 0-186,0 0 88,0 0 33,0 0-47,0 0 118,0 0-74,0 0-24,0 0 73,0 0-6,0 0-67,0 0 65,0 0-42,0 0-125,0 0 73,0 0 77,0 0-127,0 0 239,0 0-3,0 0-157,0 0 17,0 0-110,0 0-18,0 0 128,0 0 87,0 0 17,0 0 45,0 0-145,0 0 83,0 0-53,0 0-183,0 0 174,0 0-73,0 0 31,0 0 167,0 0-157,0 0 11,0 0 0,0 0-160,0 0-21,0 0 24,0 0 0,0 0 238,0 0-59,0 0 107,0 0-153,0 0-88,0 0 232,0 0-85,0 0-2,0 0-24,0 0-153,0 0 120,0 0 140,0 0 21,0 0-154,0 0 20,0 0-13,0 0-8,0 0 127,0 0-140,0 0 34,0 0-151,0 0 148,0 0-172,0 0 7,0 0 137,0 0 28,0 0 148,0 0-169,0 0 151,0 0-308,0 0-4,0 0 315,0 0-168,0 0 35,0 0 136,0 0-308,0 0 204,0 0-39,0 0-171,0 0 328,0 0-336,0 0 159,0 0 16,0 0-3,0 0 10,0 0 134,0 0 3,0 0-325,0 0 336,0 0-302,0 0 8,0 0 293,0 0-329,0 0 323,0 0 20,0 0-341,0 0 177,0 0-148,0 0-30,0 0 204,0 0-46,0 0 171,0 0 24,0 0-38,0 0-151,0 0-164,0 0 132,0 0-132,0 0 346,0 0-162,0 0-146,0 0 328,0 0-349,0 0 305,0 0-145,0 0-188,0 0 146,0 0-126,0 0 286,0 0-128,0 0 41,0 0-54,0 0 49,0 0 11,0 0 119,0 0-129,0 0-211,0 0 261,0 0-104,0 0 137,0 0-86,0 0 5,0 0-175,0 0 17,0 0 281,0 0-158,0 0 0,0 0-27,0 0-8,0 0-122,0 0 137,0 0 180,0 0-307,0 0 287,0 0-140,0 0-120,0 0 291,0 0-277,0 0 263,0 0-177,0 0-145,0 0 162,0 0-131,0 0 271,0 0-124,0 0-46,0 0 39,0 0-142,0 0 136,0 0 181,0 0-201,0 0 30,0 0 21,0 0-190,0 0 338,0 0-35,0 0-171,0 0 196,0 0-169,0 0-147,0 0 260,0 0-127,0 0-152,0 0 173,0 0 28,0 0-213,0 0 174,0 0 131,0 0-148,0 0 168,0 0 22,0 0-290,0 0-12,0 0 147,0 0-18,0 0 18,0 0-4,0 0-134,0 0 117,0 0 3,0 0-19,0 0 13,0 0-152,0 0 258,0 0 62,0 0-171,0 0 33,0 0 1,0 0-175,0 0 298,0 0-171,0 0 58,0 0 109,0 0-168,0 0 32,0 0-173,0 0 36,0 0 30,0 0 106,0 0-33,0 0 17,0 0 13,0 0 168,0 0-144,0 0-38,0 0 17,0 0-164,0 0 312,0 0-151,0 0-24,0 0 7,0 0-154,0 0 198,0 0 138,0 0-148,0 0 6,0 0-6,0 0-155,0 0 128,0 0 144,0 0-168,0 0-16,0 0 40,0 0-134,0 0 168,0 0 22,0 0 115,0 0-167,0 0 140,0 0-164,0 0 33,0 0 22,0 0-29,0 0 28,0 0-18,0 0-194,0 0 205,0 0-13,0 0 6,0 0 0,0 0-42,0 0 201,0 0-172,0 0 153,0 0-290,0 0 133,0 0 130,0 0-271,0 0 152,0 0-179,0 0 25,0 0 153,0 0-3,0 0 140,0 0-119,0 0 101,0 0 40,0 0-166,0 0 162,0 0-287,0 0-36,0 0 189,0 0-212,0 0 325,0 0 7,0 0-165,0 0 58,0 0-167,0 0 71,0 0-91,0 0 133,0 0 157,0 0-81,0 0-55,0 0 157,0 0-295,0 0 124,0 0 170,0 0-191,0 0 27,0 0 43,0 0-197,0 0 211,0 0-56,0 0-43,0 0 214,0 0-340,0 0 319,0 0-283,0 0 136,0 0 13,0 0-177,0 0 158,0 0 9,0 0-13,0 0 3,0 0 150,0 0-324,0 0 194,0 0 162,0 0-147,0 0 167,0 0-218,0 0-132,0 0-16,0 0 147,0 0 185,0 0-148,0 0 113,0 0-102,0 0-151,0 0 137,0 0-106,0 0-35,0 0 145,0 0-14,0 0 27,0 0 129,0 0-21,0 0-111,0 0-31,0 0 3,0 0-154,0 0 141,0 0 10,0 0-180,0 0 382,0 0-64,0 0-145,0 0 14,0 0-191,0 0 191,0 0 148,0 0-121,0 0-17,0 0 19,0 0-29,0 0 145,0 24-145,25-24-173,-25 0 209,0 25-199,0-25 273,0 25-93,24-25-27,-24 24 13,0-24-116,0 25 109,0-25-142,0 25 256,0-25-130,0 24 151,0-24-158,0 25-99,0-25 266,0 25-264,0-25 137,0 0 1,0 25 7,0-25 106,0 0 26,0 25-163,0-25-139,0 0 5,0 0-19,25 24 325,-25-24-162,0 0 0,0 0-63,0 0-24,0 0-3,0 0 57,0 0-193,0 0-165,0 0 97,0 0 2,0 0 192,0 0-349</inkml:trace>
  <inkml:trace contextRef="#ctx0" brushRef="#br0" timeOffset="11414">2362 518 2343,'0'0'-120,"0"0"186,0 0-90,0 0 18,0 0 183,24 0-168,-24 0 136,0-24 1,0 24-54,0 0-27,0 0-49,0 0-16,0 0-7,0 0-11,0 0 24,0 0-15,0 0-19,0 0 34,0 0-15,0 0-7,0 0 32,0 24 82,0-24 3,-24 0-89,24 0 57,-25 25-198,25-25-6,-25 0 117,25 25-61,-25-25 104,25 24-1,-25-24-33,25 0 104,-24 25-92,24-25 98,-25 0-107,25 0-89,-25 25 177,25-25-201,0 0 149,-25 0-45,25 0-64,0 24 160,0-24-81,0 0 104,0 0-117,0 0-49,0 0 62,0 0-94,0 0 181,0 0-111,0 0-10,0 0 18,0 0-77,0 0 117,0 0-2,0 0-25,25 0 84,-25 0-112,25 0 25,0 0 12,-25 0-87,24 25 184,1-25-69,0 0 92,-25 0-102,25 0-108,0 25 75,-1-25-105,1 0 102,-25 0 9,25 25-25,0-25 22,-1 0 12,1 25 19,-25-25-13,25 0 19,0 0-43,-25 24-19,25-24 3,-25 0-67,24 0-41,-24 25-58,25-25 86,-25 0-16,0 0-29,0 0-233,0 25-177</inkml:trace>
  <inkml:trace contextRef="#ctx0" brushRef="#br0" timeOffset="11944">2089 865 794,'0'0'47,"0"0"32,0 0 238,0 0-21,0 0-204,-25 0 177,25 0-240,0 0 30,0 0 168,0 0-200,-25 0 35,25 0 22,0 0-93,0 0 130,0 0-142,0 0 9,0 0 107,0 0-144,0 0 137,0 0 32,0 0-71,0 0 6,0 0-21,0 0-81,0 0 63,0 0 9,0 0-38,0 0 44,0 0-34,0 0-9,0 0 39,0 0-48,0 0 8,0 0 192,0 0 37,25 0-24,-25 0-27,25 0-48,0 0-43,-1 0-84,1 0 156,0 0-132,25 0-81,-26 0 109,26 0-159,-25 0 16,24 0 98,-24 0 129,25 24-120,-1-24-39,-24 0 132,25 0-99,-26 0 9,26 0 143,-25 0-152,0 0-149,24 0 280,-24 0-131,-1-24-111,0 24 245,1 0-242,0 0 3,0 0 217,0 0-109,-1 0-46,-24 0 193,25 0-126,-25 0 4,0 0-1,0 0-191,0 0 45,0 0 123,0 0 162,0 0-185,0 0-31,0 0-149,0 0 85,0 0 20,0 0-113,0 0-32,0 0-147,0 0 224,0 0 77,0 0-203,0 0-63,0 0-194</inkml:trace>
  <inkml:trace contextRef="#ctx0" brushRef="#br0" timeOffset="13156">2337 1087 701,'0'0'0,"0"0"73,0 0 43,0 0 183,0 0 91,0 0-83,0 25 0,0-25-301,0 0-56,0 0 35,0 0-21,0 0 168,0 0 85,0 0-106,0 0-18,0 0-36,0 0-103,0 0 114,0 0-4,0 0 175,0 0-3,0 0-24,0 0-43,0 0-172,0 0-14,0 0-22,0 0-52,0 0-85,0 0-25,-25 0 31,25 0 160,-25 0 86,25 0-67,-25 0-27,25 0-64,0 0-21,0 0 175,0 0-66,0 0-3,-24 0-3,24 24-84,0-24 78,0 0-13,0 0 4,0 25 2,0-25 7,0 0 12,0 0 28,0 25-9,24-25 72,-24 0-50,25 0-35,-25 0 4,25 25-3,-25-25 63,25 0-70,-25 0-13,25 0-72,-25 25-19,24-25 80,1 0 103,-25 0-94,25 0 21,-25 0 7,25 0-126,-25 0 101,0 0-10,24 0 1,-24 24 21,0-24-18,0 0-28,0 0 21,0 0 32,25 0-4,-25 0 9,0 0-27,0 0-13,0 0 50,0 25 193,0-25-44,0 0 47,0 0-10,-25 0-167,25 0-28,-24 25-68,24-25 72,-25 0-6,25 0 63,-25 0 23,25 0-242,0 24 156,-25-24-113,1 0 106,-1 0 159,25 0-206,-25 0 154,25 0-114,-25 0-40,25 0 23,-25 0-268,25 0-21,-24 0 1,24 0-81,0 0 197,0 0-36,0 0 128,0 0 59,0 0-254,0 0-40</inkml:trace>
  <inkml:trace contextRef="#ctx0" brushRef="#br0" timeOffset="13777">2955 1211 2331,'0'0'32,"25"0"40,-25 0-110,0 0 165,0-25-130,0 25-12,0 0 228,0 0-256,0 0 122,0 0 54,-25 0-183,25 0 112,0 0 141,-24-25-67,24 25 72,-25 0 22,25 0-302,-25 0 132,0 0 38,25 25-165,-25-25 175,1 0-5,0 0-174,24 0 110,-25 0 97,0 25-272,25-25 245,-24 0 37,24 25-298,-25-25 109,25 0-86,0 24 119,0-24 169,-25 25-106,25-25-53,0 0-136,0 25 140,0-25 157,0 24-1,0-24-160,0 0-147,0 25 161,0-25-160,25 25 100,-25-25-4,25 0-210,-1 24 233,-24-24-204,25 0-11,0 0-163,-1 25-215,-24-25 79</inkml:trace>
  <inkml:trace contextRef="#ctx0" brushRef="#br0" timeOffset="14130">3352 1186 2060,'0'0'143,"-25"0"33,25 0-90,-25 0 45,25 0-73,-24 0-46,24-25 300,-25 25-16,0 0-44,25 0 49,0 0-186,-25 0-171,25 0-8,0 0 44,-24 0-14,24 0-12,0 0 133,0 0-209,0 0 81,0 0 180,0 0-160,0 25 141,0-25-137,0 0 17,0 0 17,0 0-51,0 25 64,0-25 21,0 0-17,0 25 54,0-25-26,0 0-183,24 24-3,-24-24 113,0 0 8,25 25 158,-25-25-10,0 0-260,25 0 126,-25 25-164,0-25 160,25 0-10,-25 0 7,0 24 12,24-24-151,-24 0 132,25 0-11,-25 0 71,0 0 82,0 25-146,25-25 17,-25 0-113,0 0-72,0 0 165,0 0-124,0 25 271,0-25-10,0 0-84,0 0-7,0 0-163,0 0 147,0 0-13,-25 24-27,0-24 141,25 0-186,-24 0 62,24 0 16,-25 25-110,25-25 137,-25 0 34,25 0-13,0 0-175,0 0-215,0 0-124,-25 0 41,25 0-188</inkml:trace>
  <inkml:trace contextRef="#ctx0" brushRef="#br0" timeOffset="14592">3501 1260 2177,'0'0'23,"0"0"88,0 0 39,0 0 94,0 0 117,0 0-71,0 0-23,0 0-180,0 0-46,0 0 2,25 0-39,-25 0 153,0 0-93,24 0-154,-24 0 118,25-24-173,-25 24 163,25 0-15,0 0-100,-25 0 238,24 0-179,1 0 35,-25 0 19,25 0-137,0 0 118,-25 0 133,25 0-46,-1 0-61,-24 0-334,0 0-157,25 0 50,-25 0 1,0 0 62</inkml:trace>
  <inkml:trace contextRef="#ctx0" brushRef="#br0" timeOffset="14844">3724 1136 2522,'0'0'64,"0"0"247,-25 0 95,25 0 10,-25 0 27,0-24-389,25 24-57,-24 0 16,24 0-58,-25 0 124,25 0-31,0 0-13,0-25 163,0 25-187,-25 0-29,25 0 4,0 0-215,0 0 218,0 0 196,0 0-202,0 25 14,0-25 3,0 0-179,0 0 383,0 24-187,0-24-3,25 25-27,-25-25-205,0 25 194,0-25 3,0 25 35,0 0-7,0-25 20,0 24-44,0 1-35,25-25 140,-25 25-188,0-25 132,0 24-166,0-24-193,0 25 34,0-25-212,0 0 85,0 25 112,0-25-15</inkml:trace>
  <inkml:trace contextRef="#ctx0" brushRef="#br0" timeOffset="15174">4096 1211 2718,'0'-25'125,"0"25"127,0 0 23,0 0 99,0 0-200,0 0-113,0 0-27,0-25-62,0 25 90,0 0 6,0 0 18,0 0-66,0 0 29,0 0-39,0-25-20,0 25 6,-25 0-34,25 0 17,0 0 1,-25 0 23,25 0-34,-25 0 0,1 0 7,24 25-14,-25-25 35,0 0 3,25 25-7,-25-25 14,25 25 161,-25-25-171,25 0-4,-24 25 18,24-25-186,0 24 164,0-24 8,0 25 118,0-25-149,0 0 4,0 25 208,0-25-334,0 0 152,0 0 25,0 24-220,24-24 192,-24 0-6,25 0 92,-25 0-146,25 0 4,0-24 29,0 24-102,-25 0 160,24-25-1,1 25 127,-25 0-167,25-25 13,-25 25 51,0-24-136,25 24 270,-25 0-70,0-25-21,0 25 20,0 0-145,0 0 84,0 0 144,0 0 9,0 0-188,0 0-18,0 0-196,0 0-16,0 0 234,0 0-29,0 0 22,0 0-29,0 0 1,0 0 3,0 0-4,0 25 11,0-25 168,0 0-126,0 0-32,0 24-3,0-24-181,0 0 139,0 25 216,0-25-212,24 25 126,-24-25-177,0 0-194,0 0 249,0 24-268,25-24 209,-25 0-250,25 0 4,-25 0-36,25 0-357</inkml:trace>
  <inkml:trace contextRef="#ctx0" brushRef="#br0" timeOffset="16051">4319 1062 962,'0'0'29,"0"0"35,0 0 222,0 0-11,0 0 32,0 0-219,0 0-14,0 0 26,0 0-196,0 0 355,0 0-318,0 0 110,0 0 66,0 0-126,0 0 231,0 0-100,0 0 205,0 0-55,0 0-224,0 0 122,0 0-167,0 0-91,25 0 121,-25 25-149,0-25 147,0 0 93,0 0-2,24 0 13,-24 25-138,0-25-10,0 0 6,25 24-16,-25-24-4,0 25-75,0-25 52,0 25 20,0-25 70,0 25 99,0 0-45,0-25-58,0 24-109,0-24-26,0 25-140,0-25-19,-25 25 8,25-25-28,-24 0 39,24 24-92,-25-24-249</inkml:trace>
  <inkml:trace contextRef="#ctx0" brushRef="#br0" timeOffset="16882">4344-1 983,'0'0'189,"0"0"68,0 0-132,0 0 19,0 0-11,0 0-18,0 0-36,0 0 140,0 0-174,0 0-21,0 0-1,0 0-158,0 0 3,24 0 132,-24 0 186,0 0-148,25 0 146,-25 0-292,25 0 3,0 0 185,0 0-144,-25 0 138,24 0 1,1 0-30,0 25 92,0-25-106,-1 0-13,1 0 18,25 0-42,-25 0 133,-1 0-106,1 0-30,0 0-37,-1 0 68,1 0 80,-25 0-99,24 0-27,1 0-1,-25 0-81,25 0 94,-25 0 21,0 0-108,25 0 86,-25 0 29,0 0 99,0 0-124,0 0 18,0 0-34,0 0 16,0 25 137,0-25-122,0 0 9,0 0-142,0 0-13,0 0 125,0 0 142,0 0-12,0 0-106,0 0-27,0 0 5,0 0-89,0 0 117,0 0 46,0 24-151,0-24 130,0 0 15,0 25-33,0-25 107,0 0-10,0 25 71,0-1 8,0-24-64,0 25-108,0-25-6,0 25-63,0-1 53,0 1 123,0-25-93,0 25 49,0-1-59,0 1-60,0-25 20,0 25-46,0 0 73,0 0-60,0 0 97,0-25-77,0 24-88,0 1 198,0 0-198,0-1 138,0-24-20,0 25-98,0 0 101,0-1 10,0 1-4,0-25-3,0 25-16,0-1 13,0 1-16,0 0 137,0-25-131,24 25 68,-24 0-58,0-1-14,0 1 7,0-25 25,0 25 86,0 0-242,0-25 260,0 24-227,25 1 85,-25-25 10,0 25-105,0-25 217,0 24-102,0-24 17,0 25 71,0-25-217,25 25 25,-25-1 67,0-24-124,0 0 147,0 25-9,0-25 172,0 25 10,0-25-169,0 0 10,0 25-31,0-25-6,0 0 142,0 24-72,0-24-46,0 25 37,25-25-95,-25 0 74,0 25-138,0-25 132,0 25 51,0-25-125,0 25 213,0-25-160,0 24-13,0-24 33,25 0-6,-25 25-17,0-25-54,0 0 61,0 0 3,0 0 38,0 25-57,0-25 144,0 0-267,0 0-7,24 0 305,-24 24-118,0-24-4,0 0 118,0 0-155,0 0-42,0 0 189,0 0-270,0 0 113,0 0 47,0 0-37,0 25 156,0-25-241,25 0 144,-25 0-198,0 0 149,0 0 154,0 0-168,0 25 184,0-25-160,0 0-27,0 0 13,0 0-27,0 0-116,25 0 8,-25 0 115,0 0-109,0 24 120,0-24 145,0 0-261,0 0 262,0 0-123,0 0-21,0 0 140,0 0-94,0 0-75,0 0 51,0 0-147,0 0-14,0 0 322,0 0-308,0 0 272,0 0-153,0 0 52,0 0-22,0 0 43,0 0 143,0 0-333,0 0 348,0 0-158,0 0-153,0 0 169,0 0-174,0 0-7,0 0 133,0 0 167,0 0-171,-25 0-6,25 0 7,0 0-177,-25 0 152,25 0 8,-24 0 27,-1 0-20,25 25 6,-25-25-17,0 0-10,25 0 3,-25 0 10,25 0 15,-24 0 154,24 0-162,-25 0-27,25 0 10,-25 0-197,25 0 183,-25 0 32,25 0 3,0 0 208,0 0-219,-24 0 1,24 0-22,0 0-207,0 0 211,0 0-45,0 0-20,0 0 4,0 0-4,0 0-9,0 0 61,0 0-273,0 0 1,0 0-228,0 0-53,0 0-86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5:41.580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75 75 1230,'-25'0'198,"25"0"-165,0 0 25,0 0 21,0 0 15,0 0 152,0-24-122,0 24 21,0 0-168,0 0 43,0 0 165,0 0-14,0 0-53,0 0 109,-25-24 45,25 24 6,0 0-18,0 0-188,0 0-15,0 0-67,0 0-20,0 0 50,0 0 45,0 0-105,0 0 155,0 0 10,0 0-173,0 0 149,0 0-118,0 0 24,0 0-4,0 0-134,0 0 40,0 0-58,0 0 112,0 0 195,0 0-32,0 0-123,25 0 66,-25 0-185,0 0 127,25 0 131,-25 0-204,25 0 69,0 0-7,-25 0-52,25 0 5,0-25-3,0 25-251,-25 0-97,25 0-15,0 0 112,-25 0-104,25 0 40,-1 0-51</inkml:trace>
  <inkml:trace contextRef="#ctx0" brushRef="#br0" timeOffset="387">0 197 1887,'0'0'43,"0"0"-155,0 0 184,0 0-123,0 0 149,0 0 69,0 0-173,0 0 136,0 0-163,0 0 213,0 0-100,0 0-18,0 0-11,0 0-35,0 0 5,0 0-9,0 0-12,0 0-92,0 0 104,0 0 12,0 0 13,0 0 2,0 0-8,0 0-3,25 0-25,-25 0 3,25 0 84,0 0-93,-25 0 15,25 0-12,0 0-81,-25 0 103,25 0-1,0 0 95,-25 0-51,25 0-189,0 0-59,0 0-168,0 0 109,-25 0-86,24 0-92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5:42.681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191 124 1230,'0'0'35,"0"-25"-5,0 25 242,0 0 42,0-24-182,0 24 185,0 0-346,0 0 11,0-25 180,0 25-128,0 0 327,0-26-23,0 26-108,0 0 66,0 0-256,0 0 72,0 0 125,0-24-257,0 24 202,0 0-254,0 0-48,0 0 103,0 0-139,0 0 136,0 0 130,0 0-32,0 0-64,0 0-28,0 0 18,0 0-69,0 24 5,0-24 60,0 0-87,0 0 44,0 26 66,0-26-39,25 25-62,-25-1 241,0-24-29,0 25 37,0 0-144,0-25-161,0 24-26,0 1-4,0 0 164,0-25-6,0 25 26,0 0 13,0-25-40,0 25-3,0-1 7,0-24-80,0 25 62,0-25 2,0 0-241,25 25-52,-25-25 42,0 25-230,0-25 269,0 0-180</inkml:trace>
  <inkml:trace contextRef="#ctx0" brushRef="#br0" timeOffset="385">590 149 2522,'0'0'36,"0"-25"-78,0 25 48,0 0 137,0 0 62,0-25 125,0 25-75,0 0-184,0 0 52,0-24-53,0 24-17,-25 0-63,25 0-33,0 0 32,-25 0 15,25 0 144,-25 0-234,25 0 83,-25 0 33,25 0-30,-25 0-6,0 0 13,25 0-38,-25 24 4,25-24 140,-24 0-246,24 25 143,-25-25-95,25 0 58,0 25 37,-25-25 7,25 0-17,0 24 13,0-24-3,0 0-34,0 0-2,0 0 46,0 25-36,0-25 19,0 0 96,0 0-150,0 0 157,0 25-198,0-25 85,0 0 34,0 0-34,0 25 17,0-25 13,0 0-29,0 25-100,0-25 199,0 0-87,0 0-85,0 25 198,0-25-146,25 0 7,-25 0-15,25 24 41,-1-24 4,1 0-125,0 0 234,0 0-160,25 25 48,-25-25 0,0 0-17,25 0 26,-25 0-19,0 0 121,0 25-203,25-25 101,-25 0-2,0 0-123,0 0 165,0 25-133,0-25-214,0 0 69,-25 0-110,25 0 71,-25 0 161,25 25-15,-25-25-198,0 0-162,0 0-40</inkml:trace>
  <inkml:trace contextRef="#ctx0" brushRef="#br0" timeOffset="930">16 670 2450,'-25'0'15,"25"0"-6,0 0 21,0 0 34,0 0-151,0 0 43,0 0-8,0 0-8,0 0 232,0 0-112,0 0 31,0 0-37,0 0-91,0 0 95,0 0 116,0 0 64,0 0-22,25 0-6,-25-25-251,25 25 91,0 0 13,0 0 24,0 0 57,25 0-250,-25 0 46,25 0 84,-25 0-94,25 0 234,0-25-27,-25 25-130,24 0 124,1 0-149,0 0-116,0 0 114,0 0-111,-25 0 24,25 0 238,0 0-231,-25 0 237,0 0-133,0 25-15,0-25 149,0 0-301,0 0 137,-25 0-68,0 0-54,25 0-20,-25 0-65,0 0-91,0 0-27,0 0 145,0 0 131,0 0-62,0 0-260</inkml:trace>
  <inkml:trace contextRef="#ctx0" brushRef="#br0" timeOffset="1420">865 1216 994,'0'0'7,"0"-24"202,0 24-169,0 0 215,0 0 19,0-25-176,25 25 176,-25 0-329,0-25 3,0 25 133,0 0-81,0-25 175,0 25-22,0 0-113,0 0 152,0-25 56,0 25-39,0 0-106,0 0 58,0-25-112,0 25 36,-25 0 98,25-24-159,0 24 53,-25 0-4,25 0-146,-25-25 141,25 25-3,-25 0-149,0 0 110,0 0-90,25 0 78,-25-25 23,0 25 17,0 0-38,0 0-50,0 0 50,0 0-39,0 25 33,0-25-88,0 0 68,0 0 40,0 25 72,0-25-98,0 0 16,1 24 111,24-24-234,-25 25 106,25-25 11,0 0-145,0 25 192,0-25-71,0 25-13,0-25 23,0 25-65,0-25 164,0 25-139,25-25 122,-1 24-159,1-24-94,-25 0 151,25 25-42,0-25 142,0 0-109,0 0 102,0 0-76,0 0-7,0 0 119,0 0-106,0 0-142,0-25 46,0 25 113,0 0-165,0 0 288,-25-24-137,25 24-79,-25 0 342,0-25-299,25 25 180,-25 0-1,0 0-191,0-25 148,0 25-5,0 0 121,0-25-106,0 25 1,0 0-56,0 0-153,0-25 262,0 25-145,0 0 26,0 0 0,0 0-159,0-25 119,0 25-4,0 0-14,0 0-26,0 0 18,0 0-28,0 0 14,0 0 14,0 0 4,0 0 8,0 0-11,0 0 10,0 25 8,0-25 98,0 0-113,0 0 7,0 25 1,0-25-85,0 0 95,0 25-25,25-25 3,-25 25-21,0-25 8,0 25 3,25-25 0,-25 24-4,0-24-31,25 0 191,-25 25-261,25-25-26,0 0 9,-25 25-240,25-25 319,0 0-32,0 0-224,0 0 68,0 0-135,0 0-82,0 0-49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7:21.23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0 243 2307,'0'0'115,"0"0"-77,0 0 1,0 0 70,0 0-100,0 0-24,0 0-24,0 0-75,0 0-11,0 0 220,0 0-11,0 25-72,25-25-18,-25 25-109,0-25 31,0 25 66,0 0 27,0-25 97,0 25-97,0 0 5,0 0-5,0 0-109,0-1 100,0 1 3,0-25 6,25 26-12,-25-2 27,0 1-12,0-25-30,0 25 12,0-25 58,0 25-117,0-25 112,0 0-91,0 0-93,0 25 122,0-25-85,0 0 88,0 0-20,0 0 123,0-25-131,0 25 2,0 0 30,0-25 29,0 25-16,0-25 119,0 25-124,0-25-145,0 25 143,0-24 17,0-2-13,0 26-4,0-25 16,0 1-129,0 24 241,25-25-88,-25 25-9,25-25 107,-25 25-207,24 0 89,-24-25-15,0 25 49,25 0-26,-25-25 1,25 25 92,-25 0-264,0 0 125,0 0 2,0 0-84,25 0 102,-25 0-8,0 0 19,0 25-19,0-25-4,0 0 21,25 0-30,-25 25 36,0-25-9,0 25 2,0-25 16,0 25-36,0-25 24,0 24 3,0-24-15,0 25 14,0-25 94,0 0-30,0 26-98,25-26 26,-25 24-103,0-24 25,0 0 99,24 25 3,-24-25-24,0 0 93,25 0-69,-25 0 101,25 0-113,-25 0-124,25 0 65,0 0-144,-25 0 109,24 0 23,1 0-31,-25 0-9,25 0 143,0-25-164,0 25 13,-1 0 178,-24-24-274,25 24 352,0 0 37,0-26-335,0 26 320,-25 0-330,25-25 195,-1 25 183,-24-24-265,0 24 154,0 0-162,0-25 16,0 25 96,0 0-2,0-25 9,0 25-26,0 0 30,-24 0-12,24 0 82,-25 0-102,0 0 68,25 0 16,-25 0-233,0 0 196,25 0 6,-25 0-74,25 0 164,-24 0-148,24 25-115,0-25 61,-25 0-42,25 0-54,0 25 182,0-25-163,0 0 93,0 24 186,0-24-247,0 0 158,0 25-90,0-25-110,0 0 157,0 0-76,25 26-109,-25-26 13,24 0 23,-24 0-23,25 24 168,0-24-77,-25 0-90,25 0 84,0 0-95,0 0 80,-1 0-9,-24 0 81,25 0-100,0-24-3,0 24-14,0 0 72,-1-26-3,1 26 42,0 0 17,0-25-162,-25 25 139,25-24-18,0 24 3,-1-25 150,1 25-126,-25-25 100,25 25-83,-25 0-125,25-25 123,-25 25-90,0 0 92,0 0 1,0-25-4,0 25 7,0 0 0,0 0-30,0 0-6,0 0-18,0 25-21,0-25 24,0 0 12,-25 0-21,25 0 30,-25 25-9,25-25-27,-25 0 36,25 25-9,-24-25-6,24 25 21,0-25 27,0 0-142,-25 24 20,25-24-51,0 0-89,0 25 273,0-25-27,0 0-130,0 0 187,0 0-127,0 26 26,0-26 174,0 0-326,0 0 173,0 0-179,0 0 150,0 0 230,25-26-224,-25 26 202,0 0-153,0 0-61,24 0-80,-24-25 37,25 25 54,-25 0 113,0-24 78,0 24 19,25 0 142,-25-25-103,0 25 42,0 0 99,0 0-294,0 0 21,0 0 0,0 0-197,0 0 118,0-25-33,0 25-11,0 0 15,0 0-11,0 0-10,0 0 7,0 0 10,0 25-24,0-25 41,0 0-18,0 0 14,0 0-3,0 0 0,0 25 144,0-25-164,25 24 19,-25-24-9,0 25-111,0-25 134,0 26 13,0-2-27,0-24 1,0 25 10,0 0-7,0 0-3,0 0-4,0 0 17,0 0-27,0 25 30,0-26-16,0 2 3,0-1 33,25 24-17,-25-24 17,0 0-46,0 0 10,0 0 10,0 0-40,0 25 26,0-25-29,0 0-33,0 0 10,0-25 1,0 24-10,0 1 160,0 1-130,0-26-1,-25 24 74,25-24-136,-25 25-61,25-25 10,-25 25-64,0-25 13,25 0 209,-24 0 0,-1 0 0,25 0 86,-25 0-86,25-25-21,0 25 21,-25-25-108,25 25 154,0-24-46,0-2 71,0 1-22,0 1-11,0-1 153,0 0-150,0-25 34,0 25-56,25 0-95,0 0 67,-25-25 76,25 25-15,-25 0 21,24 1-57,1-1-25,-25-1 45,25 2-121,0-1 140,0 0-19,-25 0-26,24 0 25,1 0 18,0 0-108,0 0 11,-25 0 60,25 1-81,0-2 101,-25 1 4,24 1 39,-24-1-7,25 0-38,-25 0 26,25 0-19,-25 0 6,0 0 41,25 0-22,-25 0 37,0 25-23,0-24-21,0 24-24,0-26-48,0 26 4,0 0 20,0-25-34,0 25 27,0 0 53,0 0-45,0 0 45,-25-24-4,25 24-23,0 0 31,0 0-21,0 0-10,0 0-43,-25 0-4,25 0 15,0 0 135,0 0-182,0 0-10,0 0 0,0 0-129,0 0 175,0 0 21,0 0-35,0 0 25,0 0 17,0 24-32,0-24 32,0 25-45,0-25-1,-25 26 39,25-2 7,0 1-42,0 0 25,0-25-43,0 25-10,0 0 42,0 0-38,0 0 27,0-25-34,0 25 17,0 0-16,0-25-38,0 24 11,25 1-7,-25-25 15,0 26 6,25-26-6,-25 24 24,25-24-20,-25 0 39,25 0-34,-25 0-2,24 0-14,1 0 90,-25 0-51,25 0-52,0 0-44,-1 0-137,-24-24 116,25 24 4,-1-26 61,1 26 39,-25 0 109,25-25-85,-25 25 10,25-24 20,-25 24-58,25-25 99,-25 25 61,0-25 156,0 25-122,0 0 126,24-25-109,-24 25-162,0-25 109,0 25-97,0 0 95,0-25 8,0 25-17,0 0-29,0 0 7,0 0-43,0-25 17,0 25-23,0 0-15,0 0 4,0 0-47,0 0 37,-24 0-17,24 0 4,0 0 175,0 0-148,-25 0-14,25 25-10,0-25 20,0 0-44,-25 0 21,25 25 36,-25-25-206,25 25 207,0-25-11,-25 25-43,25-25 57,0 25-30,-24 0 0,24-25 16,0 24-37,0-24 21,0 25-4,0-25 31,0 26-37,0-26 9,0 0 14,0 24-33,0-24 23,0 0-27,0 0-47,0 25 1,24-25-23,-24 0 40,25 0-3,-25 0-253,25 0 71,-25 0-136,25 0-93,0 0-62</inkml:trace>
  <inkml:trace contextRef="#ctx0" brushRef="#br0" timeOffset="1949">1935 343 2779,'0'0'-55,"0"0"33,0 0 126,0 0-11,0 0 196,0 0-96,0 0-93,0 0 60,0 0-86,-25 0 100,25 0-9,0 0-21,0 0-33,0 0-49,-25 0-41,25 0-38,0 0-25,0 0 35,0 0 28,-24 0-4,24 0-17,-25 25-42,25-25 14,0 0 0,-25 25 60,25-25-18,0 0-7,-25 25 21,25 0-60,-25-25 50,25 24-25,0-24-28,0 25 24,0-25-58,0 26-13,0-26 0,0 24-44,0-24-11,0 0 8,0 25 49,0-25-64,0 0-64,0 0-21,25 0-137,0 0 133,-25 0 15,25 0-270,0 0-2</inkml:trace>
  <inkml:trace contextRef="#ctx0" brushRef="#br0" timeOffset="2209">2183 144 2142,'0'-25'89,"0"0"160,0 25 75,0-25 17,0 25 3,-25-25-134,25 25-23,0 0 1,-24 0-68,24-25 33,0 25-19,0 0-21,-25 0-3,25 0-71,0 0-35,0 0 7,0 0-26,0 0-7,0 0 8,0 0 3,0 0 11,0 0 0,0 0 4,0 0-11,0 0-18,0 0 50,0 25-39,0-25 10,0 0 161,0 25-172,-25-25-6,25 25-18,0 0-192,0 0 160,0-1-16,0 1 10,0-25 25,0 26-38,0-2 2,0 1 6,0 0-13,0-25 34,0 25-57,0 0-52,0-25-120,0 25-62,0-25 185,0 0-171,0 25 260,0-25 28,0 0-211,0 0 368,0 0-293,0 0 145,0 0 118,0 0-319,0 0 196,0 0 60,0 0-132,0-25 181,0 25 155,0 0-209,0-25 183,0 25 25,0-25-293,0 25 50,0-25-24,0 0-21,25 25 300,-25-25-152,0 25-1,25-24-28,-25 24-170,0-26 107,24 26-3,-24 0 27,25-25-24,-25 25 1,25 0-10,-25 0-17,25-24-9,-25 24-37,25 0 119,-25 0-76,25 0-87,-25 0-211</inkml:trace>
  <inkml:trace contextRef="#ctx0" brushRef="#br0" timeOffset="2680">2283 368 1864,'0'0'20,"0"0"-124,0 0 159,0 0-120,24 0 5,-24-25 155,0 25 0,0 0 141,0 0-142,25 0-28,-25-25-134,0 25-10,0 0 143,0 0 131,0-25-143,0 25 37,0 0-15,0 0-130,0 0 192,0 0-106,0 0 100,0 0-22,0 0-14,0 0-83,0 0-18,0 0 18,0 0-160,0 0 214,0 0-69,-25 0-112,25 0 202,-24 25-43,24-25-28,-25 0 9,25 25-22,-25-25-9,25 0-4,0 25 60,0-25-153,0 0-22,0 0 106,0 0 131,0 25 13,0-25 9,0 0-134,0 0 20,0 0 54,0 0-35,25 25-33,-25-25-19,25 0-7,-25 0-31,24 0 99,1 0-229,0 25 98,0-25-72,0 0-47,-1 0 96,1 0-81,0 0 130,25 0-11,-25 0 41,-1 0 1,1 0 2,25 0 42,-25-25-1,-1 25-11,1 0 66,-25 0 9,25 0 117,-25 0 51,0 0-49,25 0-12,-25 0-82,0-25-41,0 25-43,0 0 114,0 0-153,0 0-12,-25 0 32,25 0-3,-25 0-3,25 0 29,-25 0-29,1 0-126,-1 25 129,0-25 69,0 0-56,0 25-6,1-25-11,24 0-81,-25 24 75,0-24 16,25 0 8,-25 25-24,25-25 26,0 0-16,0 0-6,0 0-14,0 26-15,0-26-11,0 0 129,0 0-109,0 0-15,0 0-7,0 0-224,25 0 120,-25-26 9,25 26 105,0 0-11,-1-25 25,1 25-3,0-24 5,0 24 31,0-25 6,-1 0 19,1 25-83,0-25 223,-25 0 85,25 0-100,-25 0 56,25 0-125,-1 0-100,-24 1 161,0-2-25,0 1 166,0 25-85,25-24-2,-25-1-49,0 0-156,0 0 121,0 25-19,0-25 21,0 25 6,-25-25-7,25 25-52,0-25 24,0 25-26,0 0-19,0 0-26,0 0-30,0 0-9,0 0-14,0 0 30,0 0-34,0 0-15,0 0-18,0 0-20,0 0 28,0 0 7,0 0 44,0 0 8,0 25-3,0-25 138,0 25-131,-24-25-41,24 25-22,-25 0-149,25 0 103,0 0 47,-25-1-21,25 1-59,-25 1-9,25 23-82,0-24-6,0 0 106,-25 0-252,25 0-36,0-25 63,0 25-239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6:33.889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73 398 721,'0'0'176,"0"0"-121,0 0 228,0 0-196,0 0-153,0 0 355,0 0-214,0 0 199,0 0-18,0 0-339,0 0 157,0 0 22,0 0-166,0 0 162,0 0-178,0 0 101,0 0 58,0 0-53,0 0-5,0 0-111,0 0 99,0 0 102,0 0 15,0 0-135,-25 0-6,25 0-81,0 0 93,0 0 24,0 0 3,0 0 117,-25 0-98,25 0 11,0 0-13,0 0-13,-24 0-122,24 0 97,0 0 5,0 0-8,0 0 15,0 0-6,0 0 27,0 0-121,0 0 112,0 0-12,0 0-21,0 0 88,0 0-88,0 0 12,0 0 0,0 0 12,0 0 3,0 0-3,0 0 92,0 0-172,0 0 74,0 0 10,0 0-4,0 0-6,0 0 0,0 0-6,0 0-46,0 0 276,0 0 25,0 0 20,0 0-39,24 0-263,-24 0 90,25 0 4,0 0-119,0 0 72,0 0-119,-1-25-34,1 25 146,0 0 0,0 0 20,0 0-1,-1 0-41,1 0 6,0-25 99,0 25-122,24 0 159,-24 0-30,-25 0-80,25 0-32,0 0-147,0 0 156,-1 0-162,-24 0 162,25 0 125,-25 0-145,25 0 138,-25 0-9,0 0-136,0 0 17,0 0 17,0 0-4,25 0 11,-25 0-126,0 0 65,0 0-103,0 0-107,0 0 66,0 0-18,0 0 68,0 0 89,0 0 22,0 0-321,0 25-17,0-25-50,0 0 56,0 0 12</inkml:trace>
  <inkml:trace contextRef="#ctx0" brushRef="#br0" timeOffset="615">1040 226 867,'25'0'204,"-25"-25"14,0 25 45,0 0-153,0 0-201,0 0 180,0-24-194,0 24 329,0 0-169,0 0-8,0 0 136,0-25-148,0 25 158,0 0-175,0 0-15,0 0 8,0 0 13,0 0-9,0 0 9,0 0-193,0 0 6,0 0 3,0 0 163,0 0 162,0 0 28,0 0-207,0 0-140,0 0 154,0 0-3,0 0 199,0 0-179,0 0-148,0 0 152,0 0-162,0 0 347,0 0-21,0 0-160,0 0 39,0 0-160,0 0-17,0 0 7,0 0 130,0 0 130,0 0 18,0 0-143,0 0-8,0 0-140,0 0 25,0 0 100,0 0 18,25 0-6,-25 0 12,0 0 12,25-25-39,-25 25 154,24 0-178,-24 0-15,0 0 36,0 0-151,25 0 160,-25 0-3,0 0 6,0 0 111,0 0-25,25 25-77,-25-25 93,0 0-249,0 0 22,0 0 104,0 0 15,0 25 12,0-25 3,0 0-18,0 24-129,0-24 233,0 0-15,0 25-95,0-25 3,0 0-119,0 25 21,0-25 83,-25 0 18,25 24 3,-25-24 80,25 0-65,0 24-15,-24-24 3,24 0-86,-25 0 169,25 25-89,0-25 4,0 0 97,0 0-193,0 0 92,0 0 86,0 0-175,0 0 228,-25 0-111,25 0-62,0 0 64,0 0-132,0 0 130,0 0-31,0 0-4,0 0 20,0 0 175,0 0-201,0 0 23,0 0-16,25 0-194,-25 0 374,25 0-51,-25 0 61,24-25-61,-24 25-113,25 0 58,-25 0-61,25 0 69,0 0-233,-25 0 134,25 25 14,-25-25-183,25 0 158,-1 0-168,-24 0 27,25 24 247,0-24-84,-25 0 18,25 0-31,-25 25 22,25-25-6,-25 0 3,0 25 6,0-25-105,0 0 117,24 24-18,-24-24 87,0 25 4,0-25-98,0 0 29,0 24 87,0-24 29,0 24 68,0-24-2,-24 0-181,24 25-16,-25-25 5,25 0-90,-25 0 91,0 25 6,25-25 20,-25 0 72,1 24-85,-1-24-117,25 0 74,-25 0 17,0 0-37,25 0 115,-25 0-39,0 25-55,25-25 19,-24 0-229,-1 0-86,25-25-22,-25 25 63,25 0-51,0 0-131,0-24-68</inkml:trace>
  <inkml:trace contextRef="#ctx0" brushRef="#br0" timeOffset="1394">1239 127 1122,'0'0'165,"0"0"-127,0-24 176,0 24 56,-25 0-290,0-24 142,25 24 32,-25 0-52,0 0 154,25-25-126,-24 25-193,-1 0-6,25 0-13,-25 0 100,0 0-18,0 0 15,25 0-27,-24 0 6,-1 0 6,0 0-6,0 0 6,25 25 112,-25-25 22,1 24-6,24-24-22,-25 24-161,0 1 71,25-25-105,-25 25 31,25-1 73,0 1-99,-25 0 97,25-1 11,0 0-12,0 1-18,0-1 27,0 1 44,0 0-68,0-1 24,0-24-21,0 25-52,0-1 64,25 0-3,-25 1 1,25 0-7,0-1-9,-25 1 6,25-1 15,-1 1 187,1-25 1,-25 24 32,25 1-35,0-25-170,0 0-14,-1 24-32,26-24 6,-25 0-20,0 0 27,-1 0-4,1 0 7,25 0-16,-25 0 10,24-24-20,-24 24 46,0-25 6,25 25-129,-26-24 142,26-1-56,-25 25-67,0-24 119,24-1-116,-24 1 157,0-1-44,0 0 153,-1 1 24,-24 0-246,25-1 145,0 1-128,-25-1-44,25 25 120,-25-25 15,0 1-27,0-1 31,0 25-3,0-24-41,0 0 17,0-1-20,-25 0-15,25 25 175,-25-24-184,0-1 20,1 0-13,-1 25-157,0-24 153,0 0-18,-24 24-13,24-25-4,0 25 38,0-24-3,-24 24 46,24-25-22,0 25-48,0 0-35,-24 0-55,24 0-67,0 0 105,-25 0-91,25 0-229,-24 0 89,24 25-211,-25-25-243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7:02.812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0 369 660,'0'0'18,"0"0"165,0 0 14,0 0-137,0 0 163,0 0-128,0 0-203,0 0 164,0 0-155,0 0 130,0 0 251,0 0-62,0 0 22,0 0-195,0 0-44,0 0 49,0 0-58,0 0 47,0 0-17,0 0-3,0 0-162,0 0 126,0 0-126,0 0-1,0 0 318,0 0-137,0 0-19,0 0 139,0 0-310,0 0 145,0 0 169,0 0-154,0 0-9,0 0 12,0 0-39,0 0-133,0 0 166,0 0-6,0 0-122,0 0 139,0 0 128,0 0-115,0 0 155,0 0-171,0 0 28,0 0-33,0 0-180,0 0 186,0 0-9,0 0-139,0 0 144,0 0-16,0 0 14,0 0-12,0 0 159,0 0 22,0 0-169,0 0-23,0 0-134,0 0 105,0 0-105,0 0 151,0 0 157,0 0-109,0 0-62,0 0 198,0 0-172,0 0-36,0 0 24,0 0-34,0 0-135,0 0 181,0 0 151,0 0-317,0 0 157,0 0-9,0 0 15,0 0 163,0 0-11,0 0-255,0 0 101,0 0-109,0 0 5,0 0 103,0 0-126,0 0 105,0 0 118,0 0-109,0 0 18,0 0 126,0 0-252,0 0 198,0 0-99,0 0-130,0 0 226,0 0-78,0 0 90,0 0-151,0 0 1,0 0-25,0 0-31,0 0 86,0 0-167,0 0-298</inkml:trace>
  <inkml:trace contextRef="#ctx0" brushRef="#br0" timeOffset="4612">1190 0 2632,'0'0'-108,"0"0"41,0 0 34,0 0 141,0 0 237,0 0 2,0 0-19,0 0-110,0 0-240,0 0-48,0 0 107,0 0-33,0 0-14,0 0 147,0 0-247,0 0 83,0 0 10,0 0-80,0 0 123,0 0-311,0 0 167,0 0-252,0 0-57,0 0 315,0 0-153,0 0-101,0 0-13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6:37.194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223 447 1922,'0'0'31,"0"0"-11,0 0 80,0 0 47,0 0-139,0 0 21,0 0-32,0 0-45,0 0 143,0 0 6,0 0 67,0 0-105,0 0-27,0 0-33,0 0-86,0 0 178,0 0-128,0 0 137,0 0-146,0 0-60,0 0 197,0 0-196,0 25 95,25-25-12,-25 0-65,0 0 110,0 25 3,0-25-39,0 24-3,24-24-24,-24 25 134,0 0-83,0-25 59,0 25-83,0 0-108,0-25 138,25 25-73,-25 0 184,0 0-86,0-25-79,0 25 45,0-25-129,25 24 95,-25 1 4,0-25-101,0 0-202,0 25 79,0-25-272</inkml:trace>
  <inkml:trace contextRef="#ctx0" brushRef="#br0" timeOffset="327">0 447 2118,'0'0'0,"0"0"-47,0-25-47,0 25 30,0 0 108,0-25-49,0 25 33,0 0-31,0 0 24,0-25-55,0 25 62,24 0 53,-24 0-198,25-25 175,-25 25-67,25 0-43,0 0 78,0 0 74,-25-25-71,24 25-18,1 0 116,0 0-235,-25 0 214,25 0 27,0 25-172,-25-25 145,24 0-201,-24 25-87,25-25 68,-25 0-326,0 25-20</inkml:trace>
  <inkml:trace contextRef="#ctx0" brushRef="#br0" timeOffset="567">148 944 1841,'0'0'66,"0"0"36,0 0-59,0 0 62,0 0-4,0 0-18,0 0 72,25 0 169,-25 0-76,0 0-89,25 0-22,-25-24-241,25 24 17,0 0 188,-25-25-18,24 25 5,1 0 15,0-25-188,0 25 122,0 0-99,-25-25-169,24 25 29,1 0-73,0 0 94,0 0-53,0 0-207,-25 0-140</inkml:trace>
  <inkml:trace contextRef="#ctx0" brushRef="#br0" timeOffset="830">570 646 2083,'0'0'0,"0"0"-18,0 0 42,25 0 200,-25-25-124,0 25 24,0 0-7,0 0-194,0 0 68,0 0-3,0 0 18,0 0-22,0 0 53,0 0 95,0 0-178,25 0 31,-25 0 9,0 0-77,24 0 243,-24 0-163,0 25 6,25-25 34,-25 0-164,25 25 121,-25-25 12,25 0-89,-25 25 77,0-25 3,23 25-15,-23-25 61,0 24-16,25-24 74,-25 25-95,0-25-27,0 25-72,0-25-83,0 25 101,25-25 3,-25 0 144,0 0-104,0 25-38,0-25 124,0 0-162,0 0 99,0 0 136,0 0-109,0 0 24,0 0 28,0 0-76,0-25 6,0 25-12,0 0 103,0-25-183,0 25 80,-25-25 36,25 25-73,0-25 31,0 1 43,0 24-76,0-25-17,0 25 121,0-25-125,0 25 95,0-25 10,0 25 66,0-25-69,0 25 30,0 0 52,0 0-158,0-25 55,0 25 28,0 0-86,25 0 137,-25-25-64,0 25 57,0 0-1,25 0-114,0 0 25,-25 0-105,24 0 31,-24 0 37,25 0 83,-25 0-49,0 25 0,25-25 27,-25 0-58,25 0 52,-25 25-33,0-25 9,0 0 24,25 0 18,-25 25 22,0-25-40,24 25 71,-24-25-102,0 25 16,0-25 3,25 25-83,-25-25 53,0 24-24,0-24 81,0 25-90,0-25-16,0 25 121,25-25-208,-25 0 73,0 25 146,0-25-116,0 0 190,0 0-17,0 0-214,25 0 28,-25 0-39,0 0 22,0-25 82,25 25-60,-25 0-118,24-25 154,-24 25 50,0-25-128,25 1 283,-25 24-262,25-25-34,0 25 351,-25-25-332,25 0 353,-25 25-94,24-25-134,-24 25 249,25-25-179,-25 25 249,0 0 73,0 0-140,0-25-52,0 25-87,0 0-111,0 0 113,0 0 15,0 0-37,0 0 1,0 0-61,0 0-10,0 0-38,0 0 35,0 0-21,0 0-3,0 0-8,0 0-13,0 0 10,0 0-14,0 0 49,0 0-60,0 0 15,0 0 6,0 0-41,0 0 21,0 0 24,0 0 31,0 0-45,0 0 4,0 0 35,0 0 52,0 25-87,0-25 48,0 0-87,0 25-84,0-25 136,25 25-54,-25 0 242,0-25-232,0 25 0,0-25 24,25 25-263,-25-25 388,0 24 5,25-24-203,-25 25 53,0-25-226,24 25 24,-24-25-12,0 0-46,25 0 81,-25 25-125,25-25 151,-25 0 104,25 0-366,-25 0-52</inkml:trace>
  <inkml:trace contextRef="#ctx0" brushRef="#br0" timeOffset="1699">1561 273 2295,'0'0'6,"0"0"66,0-25 36,-25 25 307,25 0 46,0-25 16,0 25-150,0 0-266,-25-25-33,25 25-60,0 0 172,0 0-71,0 0 27,0-25-8,0 25-88,0 0 57,0 0-61,0 0-49,0 0 42,0 0-17,0 0 6,0 0 19,0 0-36,0 0 11,0 0-39,0 0 46,0 0 28,0 25-52,0-25 41,0 0-17,0 0-21,25 25 74,-25 0-4,0-25-21,0 25 31,25-1-52,-25 1 14,0 0-35,0 0-31,25 0 38,-25 25-24,0-25-33,0 0 10,0-1 61,24 1-166,-24 0 90,0 0-38,25 0-34,-25 0 72,0 0-223,0 0-15,25 0-140,-25-1 214,25-24-50,-25 25-81,0-25-6</inkml:trace>
  <inkml:trace contextRef="#ctx0" brushRef="#br0" timeOffset="2030">1536 646 1853,'0'0'14,"0"0"32,0 0-92,0 0 43,0 0 15,0 0-75,0 0 172,0-25-63,0 25-20,0 0-91,25 0-52,-25-25 167,0 25 29,25 0 37,-25 0-51,24-25-62,-24 25 40,25 0 18,-25 0 26,25-25-45,-25 25-60,25 0 86,-25 0 25,0-25-42,25 25-2,-25 0 83,0 0-116,0 0 2,24 0 82,-24 0-190,0 0 93,0 0-31,0 0-83,0 0 123,0 0 62,0 0-43,0 0-13,0 0-27,25 25 25,-25-25-19,0 0 9,0 0 9,0 25-90,25-25 118,-25 0-21,0 0 159,0 25-175,0-25-58,25 25 36,-25-25-127,24 0 233,-24 25 83,0-25-67,0 25-40,0-25 18,25 25-71,-25-25 61,0 25-16,0-25-75,0 0-150,25 24-59,-25-24 44,0 0-199,0 0 97,0 0-62,0 25 27</inkml:trace>
  <inkml:trace contextRef="#ctx0" brushRef="#br0" timeOffset="2603">2354 646 2095,'0'0'23,"0"0"36,0-25-3,0 25 69,0 0-163,0 0 23,0 0 142,0 0-127,0 0 161,0-25 177,0 25-90,0 0-37,0 0 7,0 0-100,0 0-85,0 0 23,0 0 74,0 0-300,-25 0 225,25 0 15,0 0-117,-24 0 186,24 0-277,0 0 35,-25 0 120,25 0-111,-25 25 202,0-25-102,25 0 8,-25 25-27,25-25-15,0 0 42,-24 25 27,24-25 52,0 25-56,0-25-66,-25 0-152,25 25 185,0-25-18,0 0 70,0 24 39,0-24-178,0 0 59,0 0 51,0 0-37,0 0 50,25 0-144,-1 0-27,-24 0 39,25 0-16,-25 0 184,25-24-56,-25 24-113,25-25 165,-25 25-155,25 0 99,-25-25 103,0 25-79,0 0 79,0-25 62,0 25-30,0 0-138,24 0-70,-24 0 74,0 0-108,0 0 91,0 0 175,0 0-148,0 0-47,0 0 10,0 0-42,0 0-31,0 0 188,0 0 56,0 25-307,0-25 211,0 0-176,0 25-50,0-25 158,0 25-215,25-25 326,-25 0-187,25 24 69,-25-24 36,25 25-46,-25-25 99,25 0-183,-1 0 130,-24 0-343,25 0 21,0 0 107,-25-25-94,25 25 274,0-24-28,-1-1-16,-24 0-4,25 0-42,-25 0 178,25 0-22,-25 0-22,25 0-35,-25-24-115,0 24 65,0 0 104,0 0 42,0-25 233,0 25 64,0 0-140,0 0 2,0 1-19,0-1-182,-25 0 109,25 0 161,-25 0-362,25 0 170,-25 0-48,25 25-163,0-25 128,-24 25-2,24-25-33,0 25 7,0 0 147,0 0-197,0 0 15,0 0-32,0 0-133,0 0 165,0 0 21,0 0 4,0 0-15,0 0 1,0 0-8,0 25 22,0-25-8,0 25-21,0 0 36,0 0-46,0 0 28,0 0 49,0 0-91,0 24 31,0-24 15,0 0-33,24 0 54,-24 25-50,0-25-59,0 0-7,25 0-10,-25-1-7,0 1 122,0 0-102,25 0 33,-25 0 1,25 0-72,-25 0-159,25 0-122,-25-25 30,24 25-30,0-25 120,-24 0-267</inkml:trace>
  <inkml:trace contextRef="#ctx0" brushRef="#br0" timeOffset="3352">2948 223 2940,'0'-25'-47,"0"0"198,0 25 69,0-25-60,0 0 191,0 0-271,-25 25-23,25-25 123,-24 25-132,24-24 118,-25 24-23,25-25 109,0 25-145,-25 0-50,25 0-64,0-25-158,-25 25 147,25 0 22,0 0 17,0 0-28,0 0-11,0 0-18,0 0 40,0 0-8,0 0-31,0 0 35,0 0-43,0 0 11,0 0 53,0 25-28,0-25 7,0 25 25,25-25-22,-25 24 5,0 1-5,0 0 37,25 0-65,-25 0 46,0 25 18,0-25-57,0 0 75,0-1-39,25 1 136,-25 0-143,0 25-54,0-25-7,24 0-122,-24 0 323,0 0-133,0-1-15,25 1-42,-25 0-182,0 0 150,0 0 151,0 0-129,25-25 14,-25 25-7,0 0-132,25-25 140,-25 0 3,0 25 10,25-25-30,-25 0-11,0 0-13,0 24 38,24-24-44,-24 0 25,0 0 103,0 0-70,0 0-88,25 0 98,-25 0-329,0 0-29,0 0 161,0 0-379,0-24 88</inkml:trace>
  <inkml:trace contextRef="#ctx0" brushRef="#br0" timeOffset="4218">3122 621 2559,'0'0'0,"0"0"-102,0 0 93,0 0-92,0 0 128,0 0-3,0 0-45,0 0 158,0 0-256,0 0 80,0 0-64,0 0-41,0 0 207,0 0-16,0 0-21,0 0-23,0 25-77,25-25 24,-25 0 76,0 0-29,24 25 83,-24-25-59,25 0-18,-25 25 0,25-25-60,-25 0 46,25 0-7,-25 0 15,25 0 59,-25 0-29,24 0-9,-24 0 92,25 0-164,-25-25 63,25 25 42,-25 0 4,0-25 121,0 25 86,25-25 14,-25 25-62,0 0 81,0-25-85,0 25-151,0 0-32,0-25-108,0 25 23,-25 0 156,25 0 17,0 0-16,0-25-27,0 25-100,0 0 4,0 0-21,0 0 8,0 0 10,0 0 124,0 0-127,0 0 6,0 0-3,0 25 66,0-25-33,0 0 158,0 25-164,0-25-195,0 25 394,0-25-376,25 25 204,-25 0-16,25 0-196,-25 0 215,0-1-37,24 1 14,-24 0-7,0 25 13,25-25-26,-25 0-7,0 0 30,25-1-37,-25 1 74,0 0 144,0 0-218,0 0 10,0-25 107,0 25-314,0 0 177,0 0 252,0-25-346,0 25 168,-25-25 23,25 24-272,-25-24 199,1 25 50,-1-25-41,0 0 4,0 0 192,0 0-86,1 0 14,-1 0-235,0 0-60,-25-25-281,26 25-59,-1 0 313,25-24-191,-25 24 41,0-25-82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6:42.192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223 173 2130,'0'0'74,"0"0"9,0-25-130,0 25 27,0-25 77,0 25-122,0-24 156,0 24-15,-25 0-121,25-25 161,0 25 84,-24 0-131,24 0-33,-25 0-17,25-25-143,-25 25 148,25 0 13,-25 0-89,25 0 68,-25 0-41,25 0-42,-25 25 85,25-25 69,-24 0-84,24 25 21,0-25-12,-25 24-126,25-24 108,0 25 6,0-25-27,0 25 141,0 0-145,0-25 130,0 25 41,0 0-156,0-25 52,25 24-129,-25 1-6,24-25-3,-24 25 115,25-25 64,-25 24-95,25 1 63,0-25-38,-25 25-91,25-25 69,0 24-6,-1 1 21,1-25 39,-25 25 4,24-25-64,1 24 12,0-24-13,0 0 4,-25 25 113,25-25-104,-1 0-4,-24 25 26,0-25-69,25 0 56,-25 0 103,0 0-116,0 0 200,0 0 18,0 0-57,0 0 48,0 0-154,0 0-42,-25 0 3,1 0-89,24 0 50,-25 0 85,0 0-76,0 0 124,0-25-58,1 25-42,-1 0-7,1 0 16,24-25-9,-25 25-17,25 0 33,-25-24-6,25 24-23,0 0 2,0-25-12,0 25 17,0 0 32,0-25 13,25 25-10,-25-24-10,25 24-62,-1-25 33,1 25-96,-1-25 125,1 25 14,0-24-53,0 24 38,0-25-34,-1 25-101,1-25 120,0 1 94,-25 24-107,25-25 112,0 0-75,-25 25 147,0-25-135,0 0 164,0 25 25,0-25-131,0 1 139,0 24-325,0-25-13,0 25-14,0-25 8,-25 25 131,25 0 1,0-24-25,-25 24 217,25-25-176,0 25-33,-25 0 20,25 0-46,0 0 40,-25 0-29,25 0-33,0 0 54,0 0-47,0 0 37,0 0 31,0 0-233,0 0 181,0 25 21,0-1-27,0-24 23,0 25 190,0 0-183,25-1 4,-25-24 0,0 25-168,25 0 99,-25 0 25,0 0-28,25 0 173,-25-1-138,25 1 164,-25 0-194,25-1-41,-25-24 128,24 25-161,1 0 174,-25-25-178,25 24-84,0-24-114,-25 25 0,25-25 26,0 0 110,-25 25 215,25-25-101,-1 0 24,1 0 38,-25 0 0,25 0 18,-25 0 104,25-25-109,-25 25-91,0 0 155,0 0-56,0 0 162,0-25 181,0 25-2,0 0-5,0 0 10,0-24-196,0 24 16,0 0-196,0 0-61,0 0 163,0 0-215,0 0 169,0 0-10,0 0-183,0 0 180,0 0-56,0 0 189,0 0-153,0 0-17,0 0 192,0 0-165,0 0 139,25 0-162,-25 0-126,0 24-17,25-24 197,-25 0 2,24 25 116,-24-25-136,25 0 22,-25 25 135,25-25-131,-25 0-6,25 24-234,0-24 40,-25 0-23,25 0 208,-25 0 63,25 0-70,-25 0-1,24 0-183,-24 0 63,25 0 38,-25 0 33,0-24-93,0 24-108,0-25 12,0 25 93,0-25 98,0 25 22,0-24-9,0 24-112,-25-25 115,25 25-6,-24-25 113,-1 25-92,0-24-24,0 24 54,0-25-107,25 25 129,-25-25 40,0 25 146,25 0-11,-24-24-30,24 24-41,0 0-185,0 0 19,0 0-19,0 0 48,0 0-84,0 0 53,0 0-46,0 0 48,0-25-19,24 25 52,1 0-7,-25 0 17,25 0 90,0 0-74,0-25 10,-25 25-26,25 0-127,0 0 70,-25 0 67,24-25-30,-24 25 88,0 0-127,0 0 32,25-25 128,-25 25-88,0 0 54,0 0 124,0-25-273,0 25 151,0 0-16,0-24-160,0 24 98,-25-25 39,25 25-28,0 0 11,-24-25 20,24 25-34,-25 0 22,25 0-22,0 0-15,0-24-45,0 24-11,0 0 195,0 0-209,0 0 43,0 0-22,0 0-177,0 24 219,0-24-27,0 0 233,0 25-198,0-25-8,0 25-3,0-1-202,0 1 191,25-25 11,-25 25 28,0 0-21,24 0-17,-24 0 14,0-1 3,0 1-21,0 0 14,0-1-14,25 1-53,-25 0 233,0-1-197,0 1-49,25 0 41,-25-1-253,25 1 162,-25 0 14,0 0 130,25 0-122,-25-25 115,25 25-7,-25-25-187,24 24-52,-24-24-74,0 0-9,25 25 25,-25-25 153,0 0-65,0 0-6,0 0 149,0-25 44,0 25-139,0-24 27,0 24 55,0-25-155,0 25 197,0-25 35,0 0-2,0 0 175,-25 0 45,25 25 0,0-24-139,-24-1-115,24 25 135,-25-25-104,25 25 41,0-24 171,0 24-124,0 0 272,0-25-91,0 25-48,0 0-9,0 0-274,0 0 98,0 0 10,0-25-36,0 25 108,0 0-95,0 0 27,25 0-73,-25 0-3,24 0 16,-24 0-106,25 0 169,-25 0-56,25 0 46,-25 0 46,25 0-95,-25 0 32,25 25-36,-25-25-101,25 0 107,-25 0-2,0 0-48,0 25 123,24-25-213,-24 0 13,25 0 138,-25 24 22,0-24 89,0 0 29,0 25-140,0-25-86,0 0 109,0 0-37,0 25 50,0-25 87,0 0-107,0 24 28,-25-24-61,25 0-7,0 0 23,-24 0-2,24 0 47,0 25-11,-25-25-43,25 0-38,0 0-102,-25 0 96,25-25 34,0 25-57,0 0 179,0 0-247,0 0 135,0 0 46,0 0-97,0 0 186,25-24-163,-25 24-15,0 0 39,0 0-26,25 0 17,-1-25 26,1 25-14,-25 0-94,25-25 102,0 25 19,0 0 23,-25 0 59,25-24-112,0 24 30,-1 0-46,-24-25 20,25 25-1,0 0-59,-25 0 74,25-25-25,-25 25 14,25 0 37,0-24-87,-25 24-31,0 0 100,24-25-25,-24 25 35,0 0 96,0 0-61,0-25 3,0 25-4,0 0-9,0 0-74,0 0 50,0 0-26,0 0-8,0 0 49,0-24-49,-24 24 14,24 0-23,-25 0-8,25 0 45,-25 0-51,25 24-102,0-24 12,-25 0 66,25 0 24,-25 0 133,25 25-116,0-25 34,0 0 27,0 25-147,-25-25 185,25 24-102,0-24 30,0 25 116,0-25-113,0 25-17,0-25-120,0 24-13,0-24 30,0 25 124,0-25-56,25 0 161,0 25-15,-25-25-101,25 24 27,-25-24-34,25 0-103,0 25 46,-25-25 98,24 0-187,1 0-110,0 0-172,-25 0 92,25 0-191,0 0 97,0 0-90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6:44.952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272 695 1036,'0'-25'230,"0"25"26,0 0 47,0 0-128,0 0-75,0 0-3,0 0-138,0-24 177,0 24-45,0 0 16,0 0 21,0 0-32,0 0-93,0 0-3,0-25 62,0 25-25,0 0-19,-24 0-33,24 0 77,0 0-52,-25 0 93,25 0 4,-25 0-33,25 0 101,-25 25-178,0-25 114,25 24-29,-25-24-153,0 25 201,1-25-144,-1 25-22,25-25 121,-25 25-125,25-25-32,0 25 99,-25-25-17,25 25 43,0-25 48,0 25-107,0-25 12,25 0-165,0 25 152,-25-25 7,25 0-221,-1 0 124,1 0-173,25 0 22,-25-25 291,0 25-67,0-25 30,24 25-15,-24-25 31,0 0-32,0 0 20,0 0 2,-25 0-96,24 1 100,-24-1 61,25-25-37,-25 25 192,0 0 57,0 1-51,0-27 54,0 27-285,0-1 137,0 0-148,0 0 14,-25 0 119,25 0-175,0 1 125,-24 24 18,24-25-55,-25-1 205,25 26-151,0 0-22,0-24-7,0 24-206,0 0 146,-25 0-32,25 0 11,0 0-39,0 0 0,0 0 14,0 0 32,0 0 17,0 0 4,0 0-7,0 24-24,25-24 31,-25 26-25,25-1 159,-25-25-134,0 24-17,0 26 6,24-25-147,-24 0 155,0 0-22,0-1 11,0 27 36,0-27 101,0 1-161,25 0-43,-25 0-59,25 0-133,-25 0 131,0-1 160,0 1-150,25 0 77,-25 0-52,25-25-264,-25 25 7,0-25-188,25 0-77,-25 25-10</inkml:trace>
  <inkml:trace contextRef="#ctx0" brushRef="#br0" timeOffset="615">1042 497 2632,'0'0'-19,"0"0"-100,0 0 29,0-26 41,0 26 80,-25 0 119,25 0 8,-24-25 111,24 25-4,-25 0 5,25 0-137,-25 0-142,25 0 59,-25 0-159,25 25 228,-25-25-16,25 0-113,0 0 159,0 26-209,0-26 73,-25 24-151,25-24 108,0 25 76,0-25-185,0 25 178,0 0-135,0-25 116,0 25 0,0 0 73,25-1 3,-25-24-113,0 25 86,25-25-236,0 25-128,-25 0-79,25-25 73,-25 0-133,25 25-2,-1-25-97</inkml:trace>
  <inkml:trace contextRef="#ctx0" brushRef="#br0" timeOffset="886">1389 621 2595,'0'0'-111,"0"0"16,0 0 153,0 0-133,0 0 137,0 0-6,0 0-132,0-25 151,0 25 69,0 0-96,25-25-51,-25 25 131,25-25-206,-25 25 72,25-25 64,-25 25-68,0-24 142,24 24-30,-24-26 147,25 1-133,-25 25-13,0 0 82,0-24-128,25 24 84,-25-25 11,0 25-16,0 0-19,0 0-44,0 0-31,0 0-14,0 0 174,0-25-177,0 25 21,0 0-32,0 0-22,0 0 22,-25 0-14,25 0 14,-25 0-198,25 0 159,-24 0 7,24 0 11,0 0-21,0 0 18,0 0-15,-25 25 18,25-25 39,0 25-8,0-25-24,0 24-31,0 1-4,0-25 164,0 26-198,0-2-21,0 1-20,25 0-218,-25-25 171,0 25 8,24 0-54,-24 0-121,0-25-65,25 24 57,-25-24-268</inkml:trace>
  <inkml:trace contextRef="#ctx0" brushRef="#br0" timeOffset="1255">1439 497 1548,'-25'0'189,"25"0"-40,0-26-166,0 26 210,0 0-163,0 0-111,0 0 191,0 0-212,0 0 144,25 0 170,-25 0-183,25 0-20,-25 0-21,24 0-155,-24 0 124,25 0 98,0 0-231,-25-25-183</inkml:trace>
  <inkml:trace contextRef="#ctx0" brushRef="#br0" timeOffset="1426">1439 347 1230,'-25'25'190,"25"-25"-3,-25 0 35,25 0-181,-25 0 14,25 25-17,-25-25-3,25 0 194,0 25-194,0-25-2,-24 24-161,24-24 6,0 25 99,0-25 29,0 26-9,0-2-9,0-24-104,0 25 116,0 0 15,24 0 7,-24-25 160,25 25-149,-25 0 91,25-25-191,-25 24-55,25-24-267,-25 25-93</inkml:trace>
  <inkml:trace contextRef="#ctx0" brushRef="#br0" timeOffset="1627">1786 446 2343,'0'0'48,"0"-24"12,0 24 24,0 0 31,0 0-26,0 0-25,0 0 64,0 0-112,0 0-19,0 0-15,0 0-67,0 0 150,0 0-55,25 24 77,-25-24-78,0 25-78,25-25 38,-25 26-38,25-26 1,-25 24 59,0 1-168,25 0 35,-25 0-4,0 0-157,0-25-149</inkml:trace>
  <inkml:trace contextRef="#ctx0" brushRef="#br0" timeOffset="1914">695 919 1933,'-25'0'-133,"25"0"197,0 0-32,-25 0-145,25 0 127,0 0-43,0 0 43,0 0 163,0 0-29,0 0-134,0 0 30,0 0-17,0 0 70,0 0-23,0 25-167,0-25 171,0 0-175,0 0 2,0 0 291,0 0-168,0 0 16,0 25-12,0-25-150,0 0 205,0 0 18,0 0 9,0 0 106,0 0-159,0 25 203,25-25 39,-25 0-89,25 0-143,-25 0-97,24 0 77,-24 0 21,25 0-43,0 0 178,25 0-127,-25 0-31,24 0 125,1 0-170,0 0-128,-1 0-14,1 0 25,0 0 5,-1-25 139,26 25-14,-26 0-24,0 0-3,26 0 7,-26 0 187,1 0-194,0-25-21,-1 25 14,1 0-188,0 0 219,-25 0-1,-1 0-13,1 0-10,0 0-3,0 0-24,-25 0 88,25 0-4,-25 0-149,0 0 29,0 0-11,0 0-72,0 0-25,0 0-51,0 0-154,0 0 139,0 25 80,0-25-253,0 0-48</inkml:trace>
  <inkml:trace contextRef="#ctx0" brushRef="#br0" timeOffset="2396">1291 1591 2426,'0'0'24,"0"0"-133,0 0 32,0 0 35,0 0 27,0-25 179,0 25-24,0 0 5,0 0 125,0-25-25,0 25 33,0 0-67,0 0-158,-25-25-3,25 25-20,0 0 14,-25 0-4,0 0-117,25 0 118,-25 0-137,1 0 107,24 0 112,-25 0-116,0 0 19,25 0-16,-25 0-13,0 25-161,25-25 281,-25 0-133,25 0 6,0 0 23,0 25-30,0-25 54,0 0-147,0 0 116,0 25-6,0-25-34,0 0 164,0 25-57,25-25-133,-25 0-108,25 25 54,0-25-140,0 0-4,0 0 181,-1 0-184,1 0 190,25 0 41,-25 0-108,-1 0 105,0-25 15,1 25 6,0-25 39,0 25 123,0-25-120,0 25 78,-25-25-99,24 0-65,-24 0 228,0 0-58,0 1 152,0 24-52,0-25-107,0 0-11,0 0-40,0 0 52,0 25 17,0-25 8,0 25-3,-24-24-15,24 24-35,0-26-9,-25 26 3,25 0-32,0-24 5,0 24-26,0 0-7,0 0-28,0 0-11,0 0 7,0 0-32,0 0-13,0 0 21,0 0 20,0 0 1,0 0 39,0 24 17,0-24-46,0 26 1,0-26-15,0 24-6,0 1-1,0-25 11,0 25-3,0 0-22,25 0-16,-25 0-7,0-1-10,24 1 79,-24 0 59,0-25-35,25 25-153,-25 0-79,25-25-6,0 25-142,-25-25 112,25 0-50,0 25-40,-25-25 152,24 0 30,1 0 176,0 0 14,-25-25 23,25 25-134,0 0-117,0-25 190,-25 25 3,24-25 225,-24 0-102,0 25-103,25-25 73,-25 0 191,0 25 12,0-24 73,0 24 24,0-25-323,0 25 75,0-25-124,0 25-34,0-25 105,0 25 11,0 0 5,-25-25-24,25 25-10,0 0 8,0-25-32,0 25 11,0 0-21,-24 0-25,24 0-11,0-24 144,0 24-165,0 0 17,0 0-10,0 0-176,0 0 165,0 0 11,0 24 7,0-24 4,0 0-11,0 0-47,0 25-9,0-25-1,0 0 206,0 25-170,0 0 3,0-25-6,0 25-43,0 0 57,24-25-126,-24 24 84,0-24-209,0 25 102,25-25-50,-25 25-213,0-25 126,0 0-35,0 25 119,0-25-99,25 0-140,-25 0-78</inkml:trace>
  <inkml:trace contextRef="#ctx0" brushRef="#br0" timeOffset="3152">1762 1491 1361,'-25'0'55,"25"0"181,0 0 13,0 0 32,0 0-176,0 0-114,0 0 137,0 0-49,0 0 24,0 0-28,0 0-136,0 0 54,0 0 96,0 0-34,25 0-15,-25 0-40,24 0 9,-24 0-18,25 0 15,-25-25-3,25 25-19,0 0-60,0 0-69,-25 0-103,25 0 51,-1 0-217,-24-24-88</inkml:trace>
  <inkml:trace contextRef="#ctx0" brushRef="#br0" timeOffset="8930">2035 297 1197,'0'-24'-16,"0"24"177,0 0-131,0 0 177,0 0 51,0-25-174,-25 25 211,25 0-281,0 0-8,0 0 69,0-26-48,0 26 153,0 0-5,0 0-80,0 0-21,0 0-62,0 0-39,0 0 20,0 0-30,0 0 25,0 0 34,0 0 66,0 0-79,0 0-6,0 0-46,0 0-88,0 0 121,0 0-14,0 0 58,0 0-4,0 0-54,0 26 30,0-26-37,0 0 40,0 25 4,0-1 5,0-24 57,0 25-94,0 0 59,0-25-30,25 25-29,-25 0 239,0 0-129,0-1 88,0 1-29,25 1-131,-25 23 76,25-24-82,-25 0 17,0 0-57,24 24 50,-24-24-9,0 0-8,25 25 21,-25-25-24,25 0-30,-25 25 40,0-26-130,0 1 94,0 25 63,25-25-151,-25 25 149,0-25 12,25 24-13,-25-24-24,0 0 96,25 25-99,-25-25-31,24-1 146,-24 26-158,25-25-92,-25 0 10,0 0 109,0 0 69,25-25 52,-25 25 3,0-1-229,0 1 104,0-25 34,0 25-126,0 0 96,0-25-48,0 25 41,0-25 1,0 25 31,0-25 9,0 25-147,0-25 198,0 0-43,0 25-99,0-25 93,0 0-179,0 0-64,0 0 9,0 0-33,0 0 116,0 0 69,0 0-9,0 0 25,0 0-61,0 0-19,0 0-80,0 0 118,25 0 11,-25 0-209,0 0-54</inkml:trace>
  <inkml:trace contextRef="#ctx0" brushRef="#br0" timeOffset="9808">2855 1566 1197,'0'0'195,"0"0"35,0 0-131,0 0 26,0 0-49,0 0 34,0-25 33,0 25 1,0 0-114,0 0-42,0 0 131,0 0-22,0 0-18,0-25 72,0 25-117,0 0 0,0 0 9,0 0 63,0 0 91,0 0-96,0-25 75,0 25-153,0 0-46,0 0 127,0 0-114,24-25-26,-24 25 13,0 0 16,0-24-3,0 24 60,0-25 12,0 25-36,25 0 21,-25-25-27,0 25 50,0-25-30,0 25 40,0-25-12,0 25-55,0 0 14,0-25-160,25 25 6,-25 0 27,0 0 151,0-24 137,0 24-161,0 0 152,0 0-291,0 0 119,0 0 43,0-26-159,0 26 276,0 0-136,0 0-27,0 0 16,0 0-157,0 0 6,0 0 138,0 0-27,0 0 30,0 0 159,0 0-186,0 0 21,0 0-41,0 0-13,0 0 54,0 0-18,0 0 25,0 0-161,0 26 150,0-26 0,0 0-30,0 24 208,0-24-202,0 25 4,0 0 221,0-25-389,0 25 341,0 0-159,0 0-165,0-25 184,0 24-2,0 1 22,0-25-36,0 25 174,0 0-335,25-25 319,-25 25-175,0-25-64,0 25 81,0-25-158,25 25 174,-25-25-333,0 0 62,0 25 38,0-25-123,25 0 175,-25 0-2,0 0-90,0 0 195,0 0-275,0 0-144</inkml:trace>
  <inkml:trace contextRef="#ctx0" brushRef="#br0" timeOffset="10348">2780 1466 784,'-25'0'26,"25"0"13,0 0 242,0 0-11,0-24-146,0 24 19,0 0-52,0 0-148,0 0 161,0 0-3,0 0-179,0 0 296,0-25-102,0 25-11,0 0 125,0 0-254,0 0 63,0 0-21,0 0-134,0 0 110,0 0 9,0 0 12,0 0-6,0 0 0,0 0-12,0 0-12,0 0 0,0 0 3,0 0 12,0 0 6,0 0-3,25 0 0,-25 0 97,0-25-121,25 25 36,-25 0 12,25 0-127,-25 0 124,25 0 61,-25 0-88,24 0 125,1 0-110,-25 0-100,25 0 82,0-25-125,-25 25 77,25 0-6,-25 0 63,25 0-6,-25 0-175,24 0 111,-24 0-263,0 0-34,25 0 139,-25 0-180</inkml:trace>
  <inkml:trace contextRef="#ctx0" brushRef="#br0" timeOffset="11397">3227 1417 794,'0'0'57,"0"0"197,0 0-151,0 0 162,0 0-181,0 0-27,0 0 174,0 0-129,0 0 96,0 0-131,0 0 22,0 0-50,0 0-120,0 0-47,0 0 101,0 0-96,0 0 132,0 0-1,0 0-128,0 0 264,0 0-147,0 0 201,0 0 0,0-25-161,0 25-9,0 0-97,0 0-126,25 0 149,-25 0 191,0 0-267,0 0 263,0 0-282,0 0-16,25 0 319,-25 0-171,0 0 153,0 0 3,0 0-192,0 0-87,24 0 108,-24 0 6,0 0 57,0 0 123,0 0-273,0 0 120,0 0-33,0 0-4,0 0 146,0 0-109,0 0-144,0 0-5,0 0 152,0 0-194,0 0 346,0 0-41,0 0-266,0 0 333,0 0-340,0 0 25,0 0 250,0 0-140,0 0 7,0 0 5,0 0 33,0 0-183,0 0 147,0 0 1,0 0-10,0 0-5,0 0 17,0 0 131,0 0-263,0 0 152,0 0 114,0 0-86,0 0 75,0 0 27,0 0-168,0 0 15,0 0-134,0 0 149,0 0-128,0 0 104,0 0 140,0 0-146,0 0 167,0 0-146,0 0 42,0 0-177,0 0 1,0 0 119,0 0-121,0 0 171,0 0-1,0 0 12,0 0 126,0 0-143,0 0 17,0 0-124,0 0-12,0 0 158,0 0-6,0 0-5,0 0 27,0 0-33,0 0-27,0 0-9,0 0-21,0 0 3,0 0 31,0 0-38,0 0 97,0 0-106,0 0 4,0 0 15,0 0-104,0 0 134,0 0-30,0 0 28,0 0-16,0 0-30,0 0 88,0 0-79,0 0 6,0 0 6,0 0-79,0 0 159,0 0-102,0 0 121,0 0-84,0 0-110,0 0 104,0 0-15,0 0-30,0 0 17,0 0 16,0 0-12,0 0 6,0 0 82,0 0-64,0 0-110,0 0 110,0 0 7,0 0-37,0 0 6,0 0 33,0 0-104,0 0 80,0 0 3,0 0-18,0 0 113,0 0-89,0 0 9,0 0-12,0 0-92,0 0 107,0 0-36,0 0 15,0 0 6,0 0-24,0 0 48,0 0 50,0 0-96,0 0 22,0 0-9,0 0-85,0 0 97,0 0-3,0 0 15,0 0 3,0 0-27,0 0 21,0 0 59,0 0-83,0 0 30,0 0-51,0 0-59,0 0 119,0 0-33,0 0 0,0 0 25,0 0-50,0 0 13,0 0 36,0 0-39,0 0 39,0 0-14,0 0 103,0 0-39,0 0-83,0 0 15,0 0-114,0 0 59,0 0 58,0 0-3,0 0 24,0 0-45,0 0 79,0 0-67,0 0-3,0 0 36,0 0 23,0 0-7,0 0-28,0 0-6,0 0-74,0 0 74,0 0 25,0 0-59,0 0 29,0 0 55,0 0-66,0 0 44,0 0-61,0 0-48,0 0 60,0 0 9,0 0 15,0 0-9,0 0 72,0 0-87,0 0 8,0 0 11,0 0-88,0 0 193,0 0-121,0 0 18,0 0 81,0 0-112,0 0 29,0 0-29,0 0-65,0 0-3,0 0 87,0 0 21,0 0-18,0 0 0,0 0 81,0 0-87,0 0 80,0 0-86,0 0 34,0 0 58,0 0-169,0 0 101,0 0-93,0 0 22,0 0 89,0 0-5,0 0-7,0 0-24,0 0-6,0 0 27,0 0-21,0 0-3,0 0 15,0 0-25,0 0-2,0 0 18,0 0 24,0 0-33,0 0 40,0 0 81,0 0-40,0 0-63,0 0-9,0 0-78,0 0-4,0 0 104,0 0-16,0 0 3,0 0 12,0 0 48,0 0-69,0 0-9,0 0 6,0 0-73,0 0 73,0 0-6,0 0-22,0 0 31,0 0 9,0 0-21,0 0 37,0 0-16,0 0-15,0 0 30,0 0-6,0 0-2,0 0-16,0 0 9,0 0 6,0 0-27,0 0 27,0 0-15,0 0-16,0 0 32,0 0 49,0 0-56,0 0 7,0 0-19,0 0-54,0 0 57,0 0-12,0 0 18,0 0-3,0 0 3,0 0-10,0 0 102,0 0-83,0 0-2,0 0 84,0 0-204,0 0 101,0 0-1,0 0 137,0 0 66,0 0-196,0 0 198,0 0-412,0 0 51,0 0 345,0 0-267,0 0 132,0 0-63,0 0-147,0 0 247,0 0-93,0 0 209,0 0-40,0 0-154,0 0 180,0 0-356,0 0 199,0 0-32,0 0-21,0 0 113,0 0-96,0 0 20,0 0-1,0 0-106,0 0 113,0 0-220,0 0 217,0 0 59,0 0-267,0 0 282,0 0-282,0 0 129,0 0 219,0 0-219,0 0 275,0 0-37,0 0-126,0 0 14,0 0-90,0 0 37,0 0-53,0 0-26,0 0-113,0 0-13,0 0 231,0 0 145,0 0-140,0 0 169,0 0-243,0 0 36,0 0 41,0 0-54,0 0 10,0 0 29,0 0 94,0 0-137,0 0 30,0 0-16,0 0-176,0 0 79,0 0-47,0 0 17,0 0 287,0 0-28,0 0 44,0 0-235,0 0-104,0 0-32,0 0 198,0 0 166,0 0-69,0 0 69,0 0-166,0 0 20,0 0 84,0 0-65,0 0-26,0 0 34,0 0-24,0 0 10,0 0 11,0 0-84,0 0-42,0 0 78,0 0 4,0 0 10,0 0-32,0 0 45,0 0-23,0 0-72,0 0 207,0 0-254,0 0 105,0 0 130,0 0-143,0 0 133,0 0-228,0 0 99,0 0-98,0 0 118,0 0 131,0 0-112,0 0 136,0 0-152,0 0 10,0 0-10,0 0-139,0 0 18,0 0-20,0 0 114,0 0 155,0 0-109,0 0 102,0 0-110,0 0-124,0 0 97,0 0 30,0 0-8,0 0 86,0 0 13,0 0-111,0 0 16,0 0-13,0 0 49,0 0-52,0 0-4,0 0 30,0 0-67,0 0 90,0 0-161,0 0 152,0 0-113,0 0-73,0 0 304,0 0-307,0 0 301,0 0-1,0 0-138,0 0 155,0 0-142,0 0 18,0 0-42,0 0-125,0 0 4,0 0 95,0 0 74,0 0 144,0 0-165,0 0 14,0 0-151,0 0-38,0 0 158,0 0-90,0 0 212,0 0-3,0 0 11,0 0-130,0 0-137,0 0 193,0 0-103,0 0 21,0 0 30,0 0-157,0 0 32,0 0 286,0 0-178,0 0-3,0 0 34,0 0-181,0 0 167,0 0-37,0 0 17,0 0 122,0 0-109,0 0-3,0 0 53,0 0-60,0 0 112,0 0-75,0 0-43,0 0-116,0 0 18,0 0 104,0 0 48,0 0 112,0 0-157,0 0-16,0 0 110,0 0-246,0 0 150,0 0 134,0 0-325,0 0 214,0 0-37,0 0-112,0 0 305,0 0-200,0 0 77,0 0-56,0 0-140,0 0 287,0 0-33,0 0 27,0 0 11,0 0-254,0 0-17,0 0 131,0 0-158,0 0 233,0 0-104,0 0-112,0 0 260,0 0-74,0 0-28,0 0-6,0 0-149,0 0-7,0 0 250,0 0-117,0 0 16,0 0-30,0 0 48,0 0-12,0 0-12,0 0 124,0 0-274,0 0 265,0 0-126,0 0-107,0 0 114,0 0-136,0 0 292,0 0-176,0 0 180,0 0-177,0 0-149,0 0 189,0 0-199,0 0 183,0 0-1,0 0 99,0 0-99,0 0-2,0 0 19,0 0-124,0 0 260,0 0-149,0 0 105,0 0-3,0 0-126,0 0 174,0 0-150,0 0-121,0 0 90,0 0-7,0 0 28,0 0 0,0 0 0,0 0-10,0 0-18,0 0 25,0 0 34,0 0-169,0 0 10,0 0 108,0 0-129,0 0 162,0 0 84,0 0 55,0 0-135,0 0-40,0 0-61,0 0-55,0 0 106,0 0 178,0 0-148,0 0 148,0 0 17,0 0-290,0 0 131,0 0-129,0 0 158,0 0-39,0 0 17,0 0-3,0 0-168,0 0 164,0 0-9,0 0 128,0 0-125,0 0 16,0 0 4,0 0-17,0 0-3,0 0 16,0 0-49,0 0-113,0 0 155,0 0 106,0 0-72,0 0 109,0 0-166,0 0-114,0 0 264,0 0-262,0 0 125,0 0 28,0 0-184,0 0 307,0 0-137,0 0-40,0 0 154,0 0-274,0 0 147,0 0 169,0 0-277,0 0 84,0 0 40,0 0-13,0 0-10,0 0 20,0 0-19,0 0-148,0 0 317,0 0-137,0 0-9,0 0-24,0 0-18,0 0 21,0 0-3,0 0 156,0 0-278,0 0 132,0 0 132,0 0-108,0 0 81,0 0 3,0 0-244,0 0 122,0 0-117,0 0 27,0 0 94,0 0-143,0 0 346,0 0-60,0 0-136,0 0 13,0 0-56,0 0 53,0 0 149,0 0-166,0 0-95,0 0 84,0 0-131,0 0 159,0 0 108,0 0-108,0 0 23,0 0 126,0 0-271,0 0 115,0 0 133,0 0-270,0 0 117,0 0-41,0 0 40,0 0 21,0 0 26,0 0-109,0 0-26,0 0 102,0 0 130,0 0-117,0 0-16,0 0 181,0 0-136,0 0-41,0 0 19,0 0-24,0 0-156,0 0 187,0 0 92,0 0-266,0 0 161,0 0-14,0 0-112,0 0 204,0 0 6,0 0 70,0 0-15,0 0-227,0 0-13,0 0-57,0 0-2,0 0 275,0 0 18,0 0-4,0 0-136,0 0-132,0 0 139,0 0-160,0 0 166,0 0-26,0 0-5,0 0 12,0 0-8,0 0 178,0 0-175,0 0 48,0 0-34,0 0-153,0 0 35,0 0 95,0 0 16,0 0 4,0 0-13,0 0 13,0 0 98,0 0 48,0 0-146,0 0 140,0 0-235,0 0-55,0 0 154,0 0 10,0 0 108,0 0 7,0 0 52,0 0-344,0 0 41,0 0 174,0 0-69,0 0 7,0 0-1,0 0-153,0 0 160,0 0 146,0 0-135,0 0-17,0 0-147,0 0 25,0 0 265,0 0-130,0 0 0,0 0-16,0 0-106,0 0 262,0 0-126,0 0 135,0 0-15,0 0-127,0 0 99,0 0-245,0 0-27,0 0-11,0 0 69,0 0 122,0 0 139,0 0-45,0 0-138,0 0 14,0 0-120,0 0 21,0 0 96,0 0 36,0 0-60,0 0 57,0 0 125,0 0-158,0 0 32,0 0-23,0 0 24,0 0-20,0 0 177,0 0-171,0 0-136,0 0 249,0 0-267,0 0 158,0 0-1,0 0-124,0 0 261,0 0-136,0 0-14,0 0 185,0 0-355,0 0 154,0 0 128,0 0-140,0 0 194,0 0-139,0 0-155,0 0 87,0 0-95,0 0 140,0 0 190,0 0-281,0 0 117,0 0 145,0 0-168,0 0 7,0 0-54,0 0 2,0 0 55,0 0 147,0 0-103,0 0-170,0 0-42,0 0 31,0 0 87,0 0 14,0 0 12,0 0-9,0 0 50,0 0-1,0 0-43,0 0 14,0 0 71,0 0-75,0 0 17,0 0-10,0 0-68,0 0 88,0 0 1,0 0-12,0 0 18,0 0-44,0 0 11,0 0 9,0 0 121,0 0-94,0 0-23,0 0 3,0 0-151,0 0 283,0 0-126,0 0-9,0 0 10,0 0-152,0 0 145,0 0 121,0 0 24,0 0-175,0 0 6,0 0-130,0 0 120,0 0 31,0 0 13,0 0 3,0 0-140,0 0 269,0 0-166,0 0 7,0 0-9,0 0-112,0 0 145,0 0-14,0 0-3,0 0-17,0 0 24,0 0 3,0 0-17,0 0-16,0 0 6,0 0 10,0 0 14,0 0 147,0 0-147,0 0 131,0 0-148,0 0-114,0 0 110,0 0-140,0 0 154,0 0-14,0 0 7,0 0 11,0 0 2,0 0-6,0 0 10,0 0-13,0 0 165,0 0-172,0 0 134,0 0 24,0 0-314,0 0 183,0 0-131,0 0-23,0 0 140,0 0-7,0 0 157,0 0-160,0 0 152,0 0-165,0 0-156,0 0 189,0 0-144,0 0 165,0 0-34,0 0-4,0 0-16,0 0 134,0 0-107,0 0-11,0 0 38,0 0-34,0 0 14,0 0 6,0 0-44,0 0-103,0 0 107,0 0-24,0 0 40,0 0 15,0 0-11,0 0 33,0 0-29,0 0-1,0 0 11,0 0-35,0 0 21,0 0-13,0 0 9,0 0 4,0 0-10,0 0 7,0 0 0,0 0 168,0 0-165,0 0 17,0 0-14,0 0-148,0 0 172,0 0-54,0 0 37,0 0-30,0 0 7,0 0 39,0 0-69,0 0 16,0 0 41,0 0-41,0 0 187,0 0-10,0 0-139,0 0 9,0 0-151,0 0 11,0 0 70,0 0 50,0 0 106,0 0-93,0 0 7,0 0 0,0 0-122,0 0 88,0 0 14,0 0-34,0 0 28,0 0 157,0 0-127,0 0 17,0 0-38,0 0-131,0 0 249,0 0-151,0 0 43,0 0-40,0 0-100,0 0 123,0 0 21,0 0-7,0 0 153,0 0-150,0 0-30,0 0 28,0 0-154,0 0 130,0 0-4,0 0 6,0 0-16,0 0 38,0 0 2,0 0-9,0 0 6,0 0-17,0 0 141,0 0-3,0 0 36,0 0-154,0 0-127,0 0 7,0 0-67,0 0 151,0 0 13,0 0 6,0 0 8,0 0 23,0 0-17,0 0 7,0 0 171,0 0-178,0 0-20,0 0-21,0 0-136,0 0 147,0 0 40,0 0 4,0 0-4,0 0-3,0 0-27,0 0 10,0 0-34,0 0 54,0 0 137,0 0-147,0 0-6,0 0-18,0 0 11,0 0 3,0 0 23,0 0-26,0 0-167,0 0 156,0 0 179,0 0-175,0 0 13,0 0 11,0 0-172,0 0 168,0 0-13,0 0-4,0 0-4,0 0 22,0 0 2,0 0-9,0 0-15,0 0 1,0 0 37,0 0-30,0 0 10,0 0 3,0 0-27,0 0 14,0 0-11,0 0-13,0 0 23,0 0-9,0 0 37,0 0 153,0 0-170,0 0 3,0 0-37,0 0-130,0 0 303,0 0-156,0 0 20,0 0-17,0 0-166,0 0 343,0 0-173,0 0-7,0 0 23,0 0-163,0 0 157,0 0-7,0 0 3,0 0-6,0 0 23,0 0 8,0 0-21,0 0 0,0 0-31,0 0 17,0 0 13,0 0 5,0 0-25,0 0 7,0 0 1,0 0 117,0 0 102,0 0-209,0 0-8,0 0-141,0 0-68,0 0 213,0 0 3,0 0 193,0 0-176,0 0-24,0 0-6,0 0-169,0 0 156,0 0 13,0 0 6,0 0 18,0 0 0,0 0 2,0 0-26,0 0 168,0 0-148,0 0-30,0 0 27,0 0-196,0 0 169,0 0 27,0 0 10,0 0 10,0 0-24,0 0 21,0 0 158,0 0-192,0 0 27,0 0 144,0 0-172,0 0 14,0 0-6,0 0-172,0 0 4,0 0 293,0 0-112,0 0 147,0 0-167,0 0-152,0 0 131,0 0-153,0 0 344,0 0-150,0 0-7,0 0 11,0 0-3,0 0-11,0 0-4,0 0 11,0 0-188,0 0 208,0 0-24,0 0-3,0 0 24,0 0-24,0 0 17,0 0 0,0 0-30,0 0 170,0 0-178,0 0 11,0 0 13,0 0-190,0 0 207,0 0-6,0 0-14,0 0 27,0 0-54,0 0 13,0 0 25,0 0-8,0 0 4,0 0 164,0 0-168,0 0-27,0 0 21,0 0-185,0 0 174,0 0 38,0 0-24,0 0 4,0 0 16,0 0-37,0 0 41,0 0-27,0 0-28,0 0 45,0 0 150,0 0-137,0 0-31,0 0-3,0 0-153,0 0 146,0 0 17,0 0 4,0 0-17,0 0 20,0 0 28,0 0-35,0 0-3,0 0 4,0 0-8,0 0-13,0 0 11,0 0 174,0 0-199,0 0 55,0 0 0,0 0-206,0 0 189,0 0-18,0 0-2,0 0-8,0 0 32,0 0-5,0 0-9,0 0 13,0 0-6,0 0-25,0 0 25,0 0-11,0 0-30,0 0 33,0 0 18,0 0-4,0 0 31,0 0-45,0 0-30,0 0 51,0 0 133,0 0-126,0 0-10,0 0-35,0 0-152,0 0 135,0 0 25,0 0-1,0 0 0,0 0 198,0 0-174,0 0-6,0 0 13,0 0-184,0 0 143,0 0 18,0 0-1,0 0-23,0 0 20,0 0 161,0 0-154,0 0 23,0 0-3,0 0-162,0 0 152,0 0 6,0 0 8,0 0-42,0 0 188,0 0-174,0 0-17,0 0 41,0 0-180,0 0 146,0 0 27,0 0-10,0 0-27,0 0 44,0 0-21,0 0 4,0 0 7,0 0-14,0 0 14,0 0 142,0 0-132,0 0-21,0 0-26,0 0-122,0 0 119,0 0 53,0 0-7,0 0-9,0 0 19,0 0-40,0 0 24,0 0-4,0 0-13,0 0-10,0 0 10,0 0-7,0 0 14,0 0 9,0 0 135,0 0 0,0 0-141,0 0 20,0 0-16,0 0-125,0 0 121,0 0-20,0 0-118,0 0 125,0 0 13,0 0 6,0 0 5,0 0-15,0 0 1,0 0-4,0 0-13,0 0 143,0 0-116,0 0 0,0 0-4,0 0 18,0 0-4,0 0-24,0 0 1,0 0-132,0 0 94,0 0 206,0 0-165,0 0 92,0 0-63,0 0-188,0 0 186,0 0-126,0 0 243,0 0-168,0 0 127,0 0-107,0 0-154,0 0 342,0 0-304,0 0 120,0 0-17,0 0-155,0 0 162,0 0 94,0 0 45,0 0-76,0 0 79,0 0-213,0 0-42,0 0 55,0 0 40,0 0 15,0 0-11,0 0 8,0 0 43,0 0-57,0 0 23,0 0-13,0 0-159,0 0 178,0 0 118,0 0 6,0 0-103,0 0 93,0 0-110,0 0-13,0 0 144,0 0-261,0 0 16,0 0 131,0 0-168,0 0 268,0 0-17,0 0-87,0 0-16,0 0 24,0 0-144,0 0-11,0 0 233,0 0-245,0 0 282,0 0-39,0 0-210,0 0 216,0 0-137,0 0 51,0 0 116,0 0-120,0 0-96,0 0 53,0 0 9,0 0-101,0 0 198,0 0-106,0 0-79,0 0 198,0 0-123,0 0-87,0 0 164,0 0-99,0 0 26,0 0 127,0 0-289,0 0 20,0 0-36,0 0-36,0 0 297,0 0-115,0 0 26,0 0 29,0 0-95,0 0 201,0 0-102,0 0-7,0 0-14,0 0 15,0 0-3,0 0 3,0 0 24,0 0-132,0 0 123,0 0-28,0 0 1,0 0 3,0 0-33,0 0 124,0 0-46,0 0-107,0 0 98,0 0-139,0 0 37,0 0 35,0 0-319,0 0-20,0 0-22,0 0 33,-24 0 180</inkml:trace>
  <inkml:trace contextRef="#ctx0" brushRef="#br0" timeOffset="18777">3153 670 941,'0'0'34,"0"0"223,0 0-147,0 0 196,0 0-192,0 0-32,0 0 164,0 0-332,0 0 320,0 0-156,0 0-137,0 0 143,0 0-2,0 0-168,0 0 97,0 0 34,0 0-187,0 0 139,0 0 50,0 0-38,0 0 14,0 0 10,0 0-18,24 0-24,-24 0 136,25 0-144,-25 0-10,25-24 27,0 24-130,-25 0 139,25 0-12,-1 0 0,-24 0 0,24 0-24,1 0 96,-25 0-36,25 0-42,-25 0-41,25 0-158,-25 0-253,25 0-83</inkml:trace>
  <inkml:trace contextRef="#ctx0" brushRef="#br0" timeOffset="19060">3227 845 920,'0'0'45,"0"0"194,0 0 75,0 25 48,0-25-67,0 0-151,0 0-217,0 0-47,0 0 183,0 0-48,0 0 8,0 0-14,0 0-157,0 0 167,0 0 132,0 0-137,0 0-34,25 0 11,-25-25-154,25 25 323,-25 0 5,24 0-310,0 0 310,-24 0-370,25 0 133,0 0 81,-25 0-377,25 0 107,0 0-212</inkml:trace>
  <inkml:trace contextRef="#ctx0" brushRef="#br0" timeOffset="20004">3922 98 1004,'0'0'43,"0"0"189,0 0-113,0-25 201,0 25-31,0 0-272,0 0 151,0-24-174,0 24 9,24 0 103,-24 0 17,0-25-15,0 25 4,0 0 102,0 0 30,0 0 31,0-25 10,0 25-117,0 0-201,0 0-36,0 0-47,0 0 153,0 0 56,0 0 40,0 0 4,0 0-171,0 0 40,0 0-50,0 0 21,0 0-18,0 0 51,0 0-26,0 0-8,0 0 11,0 0 26,0 0 21,0 0-21,0 25 21,0-25-65,0 0 35,0 0-127,0 0 134,0 25-127,0-25 82,0 24 157,0-24-117,0 25 120,25-25-231,-25 25 128,0-25-9,0 25-11,0-25 113,0 25-130,0-25-119,25 25 167,-25-25-127,0 0 63,0 24 37,0-24-11,0 26 1,0-26 37,0 0 35,25 25-147,-25-25-65,0 0-138,0 0 21,0 24-13,0-24 133,0 0 134,0 0-165,0 25-29,0-25 146,0 0-166,0 25-20,0-25 0,0 0-136,0 25-7</inkml:trace>
  <inkml:trace contextRef="#ctx0" brushRef="#br0" timeOffset="20503">3847 446 732,'0'0'226,"0"0"-166,0 0 11,0 0 229,0 0-237,0 0 185,0 0-30,0 0-229,0 0-4,0 0 33,0 0 49,0 0-183,0 0 221,0 0-55,0 0-27,0 0 200,0 0-175,0 0-4,0 0-137,0 0 126,0 0-42,0 0-108,0 0 134,0 0 1,0 0-136,0 0 133,0 0 139,0 0-208,0 0 210,0 0 8,0 0-118,0 0 156,0 0-110,0 25 176,0-25-26,0 0-132,25 0 47,-25 0-187,25 0 54,-25 0 148,25 0-106,-1 0 148,1 0-237,0 0-89,0 0 115,0 0-188,0 0 331,24 0-129,-24-25-24,0 25 11,25 0-140,-26 0 242,26 0-126,-25 0 20,25 0 167,-26 0-303,1 0 150,25 0 9,-25 0-181,0-24 178,0 24 124,-1 0 21,1 0-25,0 0-153,-25 0-94,25 0-74,0 0 61,-25 0 136,0 0-36,0 0 33,0 0-19,0 0 16,0 0 0,0 0-7,0 0 11,0 0 127,0 0-148,0 0 140,0 0-199,0 0-135,0 0 248,0 0-283,0 0 129,0 0-128,0 0-195,0 0 211,0 0-3,0 0 47,0 0 69,0 0-378</inkml:trace>
  <inkml:trace contextRef="#ctx0" brushRef="#br0" timeOffset="21941">4145 969 1910,'0'0'40,"0"0"21,0 0 56,0 0-32,0 0 6,0 0 16,0-25-25,0 25 20,0 0-202,0 0 103,0 0-153,-25 0 25,25 0 148,0 25-130,0-25 136,0 0 0,-25 0 12,25 0-8,0 25 115,0-25-115,0 0 109,0 25-100,0-25-118,0 0 109,-24 25-113,24-25 101,0 25 4,0-25 5,0 25-6,0-25-6,0 24-6,24-24-18,-24 25 19,25-25-19,-25 25 83,25-25 38,-25 25-140,25-25 31,-25 0-80,25 0-29,0 0 113,-25 0 5,24 25-9,1-25-6,-25 0 109,25-25-94,-25 25 25,25 0 198,0 0-82,-25-25 137,25 25-18,-25-25-311,0 25 123,0-25-70,0 25 21,0-24 4,0 24-132,0-25 39,0 0-53,0 25 253,0-25 38,0 0-193,-25 25 23,25-25 28,-25 25-182,25-25 167,0 25 127,-25-25-288,25 25 282,0-25-144,-25 25 0,25 0-21,0 0-130,-25-24 147,25 24-130,0 0 133,0 0-26,0 0 130,0 0-56,0 0-3,0 0-54,0 0-372,0 0 46,0 0-26,0 0 107,0 0 55,0 0-98,0 0 153,0 0-325,-24 24 66</inkml:trace>
  <inkml:trace contextRef="#ctx0" brushRef="#br0" timeOffset="22733">4716 919 2271,'0'-25'59,"0"25"41,0 0 27,0 0 223,0-24 29,0 24-144,0 0 15,0-25-38,0 25-199,-24 0 132,24 0 171,0-25-369,0 25 115,0 0-23,0 0-243,0 0 190,0 0-27,0 0-18,0 0 49,0 0 148,0 0-169,0 0 55,0 0 127,0 0-326,0 25 371,0-25-51,0 25-321,0-25 169,0 24-172,0-24 7,0 25 182,0 0 7,0 0-17,0 0 7,0-25 10,0 25-17,0 0 10,0 0-10,0 0-13,0-1 23,0-24-3,0 25-14,0 0 3,0 0-20,0-25 14,0 25 7,0-25-55,0 25-17,0-25-29,0 0-14,0 0 128,0 24-66,24-24-190,-24 0-19,0 0-161,0 0-26,0 0 239,0 0-350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7:08.240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0 447 1144,'0'0'16,"0"0"221,0 0 66,0-25-137,0 25 199,0 0-219,0 0-167,0 0 164,0 0-152,0-24 37,0 24 111,0 0-24,0 0 136,0 0-21,0-25 18,0 25-23,0 0-296,0 0 8,0 0 70,0 0 37,0-25 44,24 25-26,-24 0-52,0 0-60,25 0 70,-25 0-96,0-25 50,24 25 69,-24 0-158,25 0 224,-1 0-89,-24 0-83,25 0-57,0 0-159,-25 0-80,25 0 7,-1 0 99,1 0 103,-25 0-208,25 0-89</inkml:trace>
  <inkml:trace contextRef="#ctx0" brushRef="#br0" timeOffset="292">73 571 825,'0'25'34,"0"-25"217,0 0 23,0 0 70,0 0-7,0 0-357,0 0 179,0 0-30,0 0-57,0 0 53,0 0-200,0 0 47,0 0 181,0 0 216,0 0 21,0 0-83,25 0-137,-25 0-242,24 0 106,-24 0-143,25 0 99,-25 0 86,25-25-83,0 25 36,-25 0-59,24 0 80,1 0-50,0 0 60,0 0-318,-1-24-27,1 24-196,-25 0-62,25 0 105,0 0-182</inkml:trace>
  <inkml:trace contextRef="#ctx0" brushRef="#br0" timeOffset="578">766 199 2816,'0'-25'-71,"0"25"50,0-25 232,0 25 67,0-25 104,0 1-4,0 24-311,0-26-64,0 26 25,0-25 0,0 25 71,0 0 4,0-24-40,0 24-49,0 0 14,0 0 166,0-25-201,0 25 0,0 0-38,0 0-153,0 0 177,0 0 0,0 0 42,0 0-21,0 25 0,0-25 4,0 0 3,0 24-46,0-24 25,0 25 25,0-25-18,0 26 42,0-2-32,0 1-38,0 0 11,0 0 20,0 0-20,25 0-27,-25-1-21,0 1-31,0 0 12,0 0-23,24 0 114,-24 0-174,0-1-95,0 1-49,0-25-196,25 25 257,-25 0-191,0-25-14</inkml:trace>
  <inkml:trace contextRef="#ctx0" brushRef="#br0" timeOffset="910">1162 224 2390,'0'0'82,"-25"0"93,25-25 149,0 25 77,0 0-88,0-25-28,0 25-269,-25 0-69,25 0 159,0 0-221,0 0 135,0 0-34,0 0-136,0 0 107,0 0 131,0 0 48,0 0-166,0 0 56,0 0-141,0 25-27,0-25 151,0 25 25,0-25-17,0 25 111,0-1-128,0 1 162,0-25 27,25 25-277,-25 0 145,25-25-61,-25 25-165,25 0 213,-25-25-61,24 24-121,1-24 158,-25 0-30,25 0 40,0 25-13,-25-25-30,24 0 6,-24 0-26,25-25 29,0 25 8,0 0-18,-25 0 31,24-24-11,1 24 56,-25-25 41,25 25-14,-25-25 158,0 25-202,25-25-7,-25 0-17,0 25-167,0-25 170,0 1-27,0 24 41,0-25-3,0 0-14,-25 25-14,25-25 36,-25 0-39,25 25 24,-25-25 8,25 25-72,-24 0 214,24-24-192,-25 24-25,25 0 21,-25-26-178,25 26 147,-25 0 7,25 0-28,-24 0-47,-1 0-47,25 0 41,-25 0-291,25 26 27,-25-26-123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7:19.465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-1 73 1015,'0'0'45,"0"0"176,0 0 58,0 0 14,0 0-1,0 0-207,0 0 10,0 0-30,0 0-136,0 0 65,0 0-68,0 0 147,0 0 132,0 0 5,0 0 19,0 0-235,0 0-34,0 0-38,0 0 16,0 0 99,0 0-19,0 0 98,0 0-28,0 0 111,0 0 72,0 0-200,0 0 148,0 0-98,0 0-154,0 0 99,0 0-148,0 0 4,0 0 95,0 0 16,0 0 18,0 0-31,0 0-7,0 0-13,0 0-30,0 0 115,0-25 49,0 25-157,0 0 30,0 0-123,0 0-35,25 0 134,-25 0-30,0 0 195,25-23-138,-25 23 199,24 0-192,-24 0-167,25 0 263,-25 0-323,25-25 367,0 25-190,-25 0-16,25 0 120,-25 0-208,25 0 134,-25 0-323,0 0-33,0 0-44,0 0 134,0 0 112,0 0-14,0 0-142,25 0-170,-25 0-8</inkml:trace>
  <inkml:trace contextRef="#ctx0" brushRef="#br0" timeOffset="406">-1 218 1807,'0'0'72,"0"0"29,0 0-124,0 0 217,0 0-234,0 0 22,0 0 253,0 0-286,0 0 278,0 0-141,0 0-126,0 0 82,0 0 2,0 0 5,0 0 6,0 0-3,0 0-130,0 0 84,25 0-3,-25 0 0,0 0 4,25 0 8,-25 0-15,24 0-18,-24 0 15,25 0-4,-25 0-5,25 0 74,-25 0-141,25 0-65,-25 0 68,25 0-100,-25 0 61,25 0-256,0 0-211</inkml:trace>
  <inkml:trace contextRef="#ctx0" brushRef="#br0" timeOffset="680">448 121 2754,'0'0'-103,"0"0"33,0 0 39,0 0 28,0 0 241,0 0 109,0 0-40,0 0 10,0 0-252,0 0-95,0 0 33,0 0-70,0 0 180,0 0-99,0 0-21,0 0 57,0 24-114,0-24 88,-25 0-21,25 24-13,0-24 64,0 0-51,0 24-102,0-24 116,0 25 0,0-25 17,25 0 82,-25 24-89,0-24-68,25 0 48,0 0 14,-25 0-32,25 0 52,-25 0-48,25 0-103,-25 0-1,25 0 105,-25 0-11,0 0 165,25 0-128,0-24 62,-25 24-135,0 0-29,0-25 284,0 25-326,25-24 158,-25 24-24,0 0-182,0-24 323,0 24-144,0 0 0,0-24 175,0 24-353,-25 0 151,25 0 13,-25 0-148,25-24 141,0 24-26,-25 0 84,25 0-57,-25 0-224,25 0-51,0 0-103,-25 0 6,25 0 23,0 0-63,-25 0-120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05.032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0 894 255,'0'0'35,"0"0"25,0 0 15,0 0 21,0 0 178,0-24-13,0 24-235,0 0-13,0 0-30,0 0-195,0 0 222,0 0 9,0 0-3,0 0-10,0 0 219,0 0-75,0 0-340,0 0 197,0 0-57,0 0-125,0-25 343,0 25-176,25 0-198,-25 0 343,0 0-430,0 0 123</inkml:trace>
  <inkml:trace contextRef="#ctx0" brushRef="#br0" timeOffset="251">99 745 1819,'0'0'-126,"0"0"157,0-24-36,25 24 45,-25 0 105,0 0-145,0 0 57,0 0-209,0 0 172,0-25-160,0 25 120,0 0 157,0 0-145,25 0 137,-25 0-126,0 0 25,0 0-25,0 0 6,0-25-9,0 25-20,25 0 34,-25 0-5,0 0-150,0 0 127,0 0-66,0 0-179,0 0 93,0 0-166,0 0-43</inkml:trace>
  <inkml:trace contextRef="#ctx0" brushRef="#br0" timeOffset="503">297 572 1515,'0'0'150,"0"-25"13,0 25-38,0 0 8,0 0-139,0 0-2,0 0-61,0 0 3,0 0 116,0 0-62,0 0 23,0-25-11,24 25-139,-24 0 50,0 0 92,0 0-8,0 0 109,0-25-110,25 25 98,-25 0-95,0 0-23,0 0-8,0 0-167,25 0 199,-25 0-107,0 0-119,0 0-21</inkml:trace>
  <inkml:trace contextRef="#ctx0" brushRef="#br0" timeOffset="751">470 398 2037,'0'0'-9,"0"0"-3,0-25-31,0 25 84,0 0-78,0 0 95,0 0-52,0 0-82,0 0 82,0 0-79,0 0 65,0 0 98,0 0-9,0 0-98,0 0 14,0-25-102,0 25 13,0 0 146,0 0 27,0 0-112,25 0 60,-25 0-157,0 0-63,0 0 67,0-25 50,0 25 14,0 0-178,0 0-57</inkml:trace>
  <inkml:trace contextRef="#ctx0" brushRef="#br0" timeOffset="992">594 224 2025,'0'0'-6,"0"0"32,0 0 3,0 0-86,0 0 17,0-25 55,0 25-91,0 0 105,0 0-6,0 0-96,0 0 90,0-25 50,0 25-90,0 0 96,0 0-90,25 0-73,-25 0 151,0 0-105,0 0-87,25 0-49,-25-25 30,0 25-194,0 0 146,0 0-28</inkml:trace>
  <inkml:trace contextRef="#ctx0" brushRef="#br0" timeOffset="1219">743 75 2060,'0'0'-3,"0"0"-63,0-25 6,0 25 19,0 0 9,0 0 75,0 0-3,0 0-14,0 0-3,0 0 50,0-25-70,0 25-5,0 0 2,25 0-88,-25 0 182,0 0-134,0 0-21,0 0 64,25 0-105,-25-25 93,0 25-13,0 0-113,0 0-230,0 0-25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22.653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248 50 2283,'0'-25'38,"0"25"50,0 0 184,0 0 46,0 0-84,0 0-7,0-25-151,0 25-20,0 0 62,0 0-48,0 0-30,0 0-30,0 0-30,0 0 37,0 0-24,0 0 14,0 0 36,0 0-33,0 25 24,0-25 13,0 25-9,0-25-11,-25 25-4,25-1-33,0 1 3,0-25 11,0 25 16,-25-1 4,25 1-13,0 0-8,0-1 4,0 1-10,0-25 23,0 25-10,0-1-27,0 1 31,0-25-14,0 25 3,0-1 4,0-24 10,0 25-17,25-25 7,-25 0 21,0 25-49,25-25 1,-25 0-21,24 0-78,-24 0-22,25 0-36,-25 0 51,25 0-154,0 0 74,-25 0-155,24 0-118,1-25 126,-25 25-105,25-25 42</inkml:trace>
  <inkml:trace contextRef="#ctx0" brushRef="#br0" timeOffset="392">0 297 1819,'0'0'31,"0"0"58,0 0 7,0 0-1,0 0-166,0 0 83,0 0-119,0 0 172,0 0 139,0 0-139,0 0-2,0 0-166,0 0 5,0 0 1,0 0 261,0-25-106,0 25 7,24 0 24,-24 0-52,25 0 19,0 0-29,0 0-6,0 0 1,-25 0-4,24-25 108,26 25-111,-25 0-86,0 0 192,-1 0-207,1-24 163,0 24-87,0 0-95,-1 0 198,1 0-62,0 0-13,0 0 7,0-25-32,-1 25 10,-24 0 56,25 0-81,-25 0 54,25 0-112,-25 0 15,0 0 65,0 0-10,0 0 72,0 0-53,0 0 81,0 0-87,0 0 26,0 0 29,0 0-80,0 0-43,0 0-190,0 0 133,0 0-95,0 0-85,0 0-110</inkml:trace>
  <inkml:trace contextRef="#ctx0" brushRef="#br0" timeOffset="869">693 247 2644,'0'0'-126,"0"0"27,0-24 130,0 24 49,0 0 176,0 0 32,0 0-111,0 0-6,0 0 12,0 0-77,0 0 0,0 0-16,0 0-80,0 0 41,0 0-31,0 0-23,0 0 3,0 0-27,0 0 10,0 0 7,0 0 10,0 0 3,0 0 4,0 0-31,0 24 7,0-24 11,0 25-25,0-25 55,0 25-4,0-25 7,0 24-6,0-24-21,0 25-34,0 0-23,0-25-30,0 24-32,0-24-9,0 25-6,0-25-36,0 25-158,0-25 96,0 0-105,0 0-235,0 25 52</inkml:trace>
  <inkml:trace contextRef="#ctx0" brushRef="#br0" timeOffset="1176">817 272 2095,'0'0'155,"0"0"19,0-25-100,0 25 18,0 0-138,0 0 74,0 0 20,0 0 167,0 0-79,0 0-70,0 0 197,0 0-286,24 0 175,-24 0-120,25 0-155,-25 25 240,25-25-224,-25 0 113,25 0 118,-25 0-229,25 25 236,-25-25-154,0 24 40,24-24-20,-24 0-141,0 25 154,25-25-114,-25 25 107,0-25 9,0 24 119,0-24-144,0 25 30,0-25 90,0 25-218,0-25 136,0 25 54,0-25-161,0 0 85,0 24-16,0-24-65,0 0 65,0 0 6,0 0 11,0 25 12,-25-25-7,25 0-25,0 0 16,0 0 99,0-25-99,0 25 16,0 0-3,0 0-23,0-24-28,0 24 38,0-25-3,0 25-135,0-25 164,0 25-36,0-25-16,0 25 46,0-24-27,0 24 20,0-25 13,0 25 16,0 0-19,0-25 13,25 25 19,-25-24-42,0 24 72,0 0-13,25 0 1,-25-25 13,0 25-66,0 0-10,0 0-20,25 0-3,-25 0 33,25 0-6,-25 0-18,0 0 7,24 0-16,-24 0-4,0 0 38,25 0-35,-25 0 18,25 0 6,-25 0-14,25 25 31,-25-25-20,0 0 9,24 0-19,-24 24-14,0-24 11,0 0-11,0 25 10,25-25 20,-25 0-23,0 0-40,0 25-23,0-25-32,0 0 16,0 24 17,0-24 20,0 0 10,0 0-3,0 0 124,0 25-73,0-25 102,0 0-111,0 0-95,0 0 98,0 0-82,0 0 101,0 0-12,0-25 81,0 25-85,0 0-13,0 0 27,0 0-99,0-24 76,0 24 6,0 0-7,0-25 7,25 25 23,-25 0 48,0 0-9,25-25 0,-25 25-3,0 0-26,25 0 10,-25-24 4,0 24-4,0 0 7,0 0-17,0 0-39,0 0 12,0 0 5,0 0-45,0 0 61,0 0-20,0 0-38,0 0 51,0 0-40,0 0-10,0 0 23,24 24 28,-24-24 12,0 0-9,0 0-14,0 25-17,0-25-13,0 25 26,25-25 11,-25 0 7,0 24-1,25-24-29,-25 0 9,25 0-43,-25 25 23,25-25 14,-25 0-21,24 0 17,1 0-6,0 0 3,0-25 0,-25 25 3,25 0-16,-1-24-4,1 24 27,0 0-17,-25-25-19,25 25 10,-25-25 9,24 25 7,-24-24 23,25 24-10,-25-25-16,0 25 16,0-25 27,0 25 4,0-24 2,0 24 45,0 0-24,0-25 192,0 25-137,-25 0-29,1 0 3,24 0-209,-25 0 144,0 0-32,25 0 190,-25 0-133,25 25-15,-24-25 1,-1 0-159,25 24 134,-25-24-24,25 25 20,-25-25-13,25 25 17,0-25 17,0 24-24,0 1 7,0 0-17,0-25 28,0 24-4,0-24-22,0 25 33,25-25-50,-25 25 29,25-25 14,-25 25-57,25-25 18,-25 0-52,24 0-46,-24 0-22,25 24-62,-25-24-40,25 0-57,0 0-138,-25-24 117,24 24-312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52.192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194 124 2201,'24'0'138,"-24"0"-64,0 0 136,0-24 16,0 24-97,0 0 99,0-25-96,0 25 47,0 0-35,0-25-1,0 25 12,0-25-57,0 25-2,0 0-31,0 0-44,0-25-1,0 25 8,0 0-3,0 0-11,0 0-11,0 0-6,0 0-11,0 0 0,0 0 196,0 0-210,0 0 18,0 0-4,0 0-196,0 25 217,0-25 3,0 0 0,0 25 8,0-25-4,0 25-7,0 0-14,0-1 192,0 1-181,0 0-4,0-25 14,0 25-196,0-1 175,0 1-14,25 0 21,-25 0-21,0-1-27,0 1-38,0-25-23,0 25-42,0 0-35,0-25 156,0 25-280,0-25-65,0 0 70,0 24-398,0-24 107</inkml:trace>
  <inkml:trace contextRef="#ctx0" brushRef="#br0" timeOffset="343">542 124 2130,'0'0'208,"0"0"-5,0 0 59,0 0 17,0 0-200,0 0 29,0 0-33,0-24 2,0 24 11,0 0 8,0 0-11,0 0-12,0 0-33,0 0-13,0 0-17,0 0-17,-24 0 44,24 0-47,0 0-17,0 24 31,-25-24-54,25 0 26,-25 25 7,25-25-23,-25 0 37,0 25 26,25-25-19,-25 25 2,25-25-32,-25 0-1,25 24 44,-25-24-20,25 25 6,0-25-3,0 0-20,0 25 26,0-25 4,0 0-23,0 0 23,0 25-7,0-25 10,0 0-13,0 24-16,0-24-7,0 0 26,0 0-26,0 25 17,0-25-4,0 0 10,0 25 39,25-25-16,-25 0 47,25 0-33,0 0 0,-25 25-7,25-25-16,0 0-24,0 0-4,0 0 21,-1 0 0,1 0-21,-25 0 1,25 0 6,0 0-27,0 0 21,0 0-33,0 0-57,0 0 97,0 0-166,-25 0-69,25 0-41,0 0-160,-25 0 68,25 25 165,-1-25-243</inkml:trace>
  <inkml:trace contextRef="#ctx0" brushRef="#br0" timeOffset="874">19 694 1660,'0'0'-12,"-24"0"139,24 0-127,0 0 117,0 0 65,0 0-105,0 0 115,0 0-198,0 0-59,0 0 114,0 0-76,0 0 122,0 0 30,0 0 106,0 0 4,0 0 25,0 0 3,0 0-243,0 0 121,24 0-45,1 0-49,0 0 43,0 0-26,0 0-26,25 0 88,-25 0-57,24 0-10,1 0 21,0 0-56,0 0 22,0-25 20,0 25 2,24 0-30,-24 0 16,0 0-40,0-24-11,25 24 36,-26 0-35,1 0 3,0 0-10,0-25-18,-25 25 53,25 0-28,-25 0 17,24 0 8,-24 0-47,0 0 36,0 0 144,0 0-166,0-25 8,0 25-4,-25 0-148,0 0 159,0 0-40,25 0 18,-25 0-14,0 0-18,0 0 11,0 0-28,0 0-22,0 0-19,0 0-72,0 0-45,0 0-111,0 0-112,0 0-83,0 0-348</inkml:trace>
  <inkml:trace contextRef="#ctx0" brushRef="#br0" timeOffset="1473">642 1189 2236,'0'0'3,"0"0"-9,0 0 83,0 0 16,0-24 130,0 24 143,0 0-140,0 0-12,-25 0-91,25 0-142,-25 0 61,25-25 7,0 25-16,-25 0 17,25 0-14,-25 0 14,25 0-16,0 0 3,-24 0 3,24 0-53,-25 0-4,25 0 14,-25 0-21,25 0 48,-25 25-18,25-25-39,-25 0 53,25 0-41,-25 24 5,25-24 180,0 25-184,-25-25 34,25 0-17,0 25-162,0-25 161,0 0 14,0 25 17,0-25-13,0 25-1,0-25-46,25 0 26,-25 25 27,25-25-27,0 24 24,-25-24 0,25 0-27,-25 25 20,25-25-33,-25 0 2,25 0 28,-1 25-40,-24-25 49,25 0-12,0 0-4,-25 0 13,25 24-10,0-24-16,-25 0 3,25 0 13,-25 0-6,0 0 3,25 25 3,-25-25 17,0 0-30,0 0 17,0 0-24,0 0 21,0 0 36,0 25-6,0-25 33,0 0-16,0 0 1,0 0 16,-25 0-23,25 25-11,-25-25-3,0 0-20,25 0-11,-25 0-4,0 0 4,0 25-10,25-25-8,-24 0 12,-1 0-19,25 0-33,0 0-24,-25 0-40,25 0-49,0-25-17,0 25-150,-25 0-121,25 0-79,0 0-9</inkml:trace>
  <inkml:trace contextRef="#ctx0" brushRef="#br0" timeOffset="1993">841 1338 2991,'0'0'-56,"0"0"157,0 0 70,0 0-111,0 0 88,0 0-112,0 0-49,25 0 140,-25 0-22,0 0-38,25 0 33,-25 0-19,25 0 21,-25 0-28,25-24-26,-25 24 4,25 0-14,-25 0 10,25 0-23,-25 0-18,25 0-39,0 0 5,-25 0 9,25 0-3,-25-25 28,25 25-3,0 0-8,-25 0-9,24 0-22,-24 0-50,25 0-34,-25 0-15,25 0-78,-25 0-6,25 0-161,-25 0-123,0 0 95,0 0-235</inkml:trace>
  <inkml:trace contextRef="#ctx0" brushRef="#br0" timeOffset="2262">1041 1189 2224,'-25'0'86,"25"0"234,-25 0-7,25 0 46,-25 0-36,25 0-187,0 0 66,0-24 39,-25 24-33,25 0-4,0 0-29,0 0-74,0 0 1,0 0-25,0 0-59,0 0 86,0 0-115,0 0-22,0 0-11,0 0-64,0 0 97,0 0-7,0 0 54,0 24 95,0-24-109,0 0-7,0 25-8,0-25-149,0 25 131,0-25 123,0 25-137,25 0-8,-25-25-47,0 25-144,0-1 106,0-24-38,0 25-5,0 0-59,0-25-57,25 24-91,-25-24-15,0 25-124,25-25-112</inkml:trace>
  <inkml:trace contextRef="#ctx0" brushRef="#br0" timeOffset="2597">1514 1264 2607,'25'-25'-12,"-25"25"126,0 0 42,0 0 16,0 0 77,0 0-110,0 0-2,0-25 38,0 25-30,0 0 24,0 0-40,0 0-46,0 0 15,-25 0-10,25-25 7,-25 25 19,25 0-57,0 0-29,0 0-28,-25 0 155,25 0-162,0 0 25,-24 25 14,24-25-151,-25 0 141,25 0-22,-25 25 0,0-25-25,25 0 36,-25 25-22,25-25-3,-25 25-1,25-25-21,0 25 32,-25-25 15,25 0-29,0 24 0,0-24-32,0 25-4,0-25 44,0 0-29,0 25 7,0-25-21,0 0 133,0 0-112,0 0-24,0 24 39,0-24-178,25 0 136,-25 0 17,25 0-57,-25 0 28,25 0-7,-25-24 30,25 24 28,-25 0 7,25 0 13,-25-25-24,25 25 28,-1 0-4,-24-25 3,25 25 24,-25 0-38,0-24 38,25 24 11,-25 0 19,0-25 49,25 25-10,-25 0 7,0 0-5,0 0 4,0 0-28,0 0 11,0 0-25,0 0-13,0 0-4,0 0-40,0 0-10,0 0-7,0 0 0,0 0 14,0 0 0,0 0-4,0 0-7,0 0 0,0 0-3,0 0 168,0 0-143,0 25 4,0-25-19,0 0-150,0 0 139,25 24 30,-25-24 10,0 25 0,0-25-22,0 0-24,0 25 21,25-25-29,-25 0 33,0 0-15,0 24-7,25-24 11,-25 0-47,0 0-23,25 0-26,-25 0-71,25 0-15,-25 0-33,0 0-54,25 0-164,-25 0-147,25 0-39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6:29.78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53 0 587,'0'0'-11,"0"25"216,0-25-205,0 0 5,0 0 23,0 24-229,0-24 180,0 0 212,0 0-217,0 25 217,0-25-165,0 0-191,-25 25 183,25-25-199,0 0 383,0 0-238,0 24 38,0-24-20,0 0-204,0 0 174</inkml:trace>
  <inkml:trace contextRef="#ctx0" brushRef="#br0" timeOffset="244">3 496 314,'0'0'48,"0"25"-48,0-25 50,0 0-7,0 0-36,0 0 36,0 25-38,0-25 149,0 0-164,0 24-2,0-24-6,0 0-164,0 0 159,0 25 3,0-25 7,25 0-58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04.703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-1 79 1350,'0'0'-160,"0"0"212,0 0 3,0 0 6,0 0 174,0 0-216,0 0-109,0 0 106,0 0-10,0 0 8,0 0 136,0 0-108,0 0-11,0-26-136,0 26 77,0 0-98,0 0-4,0 0 249,0 0-88,22-27 63,-22 27-94,0 0 20,0 0-142,0 0 124,0 0-10,0 0-17,0 0 167,0-26-116,0 26 90,0 0-102,0 0-42,0 0-1,0 0 15,0 0-31,0 0-239,0 0-31,0 0 136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13.031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-2 0 1853,'0'0'2,"0"0"-10,0 0 2,0 0-117,0 0 184,0 0 20,0 0-138,0 0 152,0 0-90,0 0-114,0 24 123,0-24 87,0 0-66,0 0 122,0 0-5,27 0-143,-27 0-145,0 0-20,0 24 112,0-24-94,0 0 130,0 0 114,0 24-298,0-24 237,0 0-290,0 0-182,0 24 152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13.326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0 546,'0'0'168,"0"0"-168,0 0-5,0 0 10,0 0-181,0 25 187,0-25 167,0 0-188,0 0 20,0 0-8,0 0 29,0 0 155,0 0-186,0 0-2,0 0-36,0 0-177,0 0 135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14.236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50 121 1144,'0'0'185,"0"0"27,0 0 70,0 0 6,0 0-268,0-24 9,0 24-35,0 0 54,0 0 97,0 0-8,0 0 55,0 0-22,0 0 27,0 0 104,0 0-189,0 0 8,0 0-42,0 0-95,0 0 96,0 0-65,0 0-21,0 0-19,0 0 22,0 0 4,0 24 170,0-24-170,0 0-24,0 0 48,0 24 7,0-24-21,-25 23 0,25 2-17,0-25-177,0 24 171,0-24 13,0 23-7,0-23 37,0 24 7,0-24-27,0 0-23,25 0-14,-25 24 10,0-24 27,24 0 20,-24 0-13,0 0-4,25 0-30,-25 0 7,25 0 17,-25-24-20,25 24 40,-25 0-31,24 0 4,-24-24 10,25 24-30,-25-23 57,25 23-60,-25-24 3,24-1 50,-24 25-64,0-23 64,0-1 7,25 24-54,-25-24 44,0 24 10,0 0-17,0-24 11,0 24-25,0 0-9,0-24 27,0 24-14,0 0 24,-25 0-4,25-24-26,-24 24 6,24 0 7,0 0-14,-25 0 25,25 0-25,0 0 1,-25-23-8,25 23-13,-24 0 34,24 0-34,0 0 232,0 0-225,-25 0-10,25 23-24,-25-23-246,25 0 232,0 0-12,-25 0 10,25 0-3,0 24 76,0-24-124,-24 0 78,24 0-194,-25 24-22,25-24-9,0 0-149,0 24 282,-25-24-149,25 0-151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14.869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21 25 2486,'0'0'123,"0"0"-13,0 0 54,0 0 16,0 0-55,0 0 68,0 0-10,0 0-9,0 0-17,0 0-32,0 0-19,0 0 164,0 0-179,0 0-18,0 0-31,-21 0-164,21 0 111,0 0 15,0 0 13,0 0-13,0-25 13,0 25-9,0 0-47,0 0-21,0 0-9,0 0-39,0 0-9,0 0 1,0 0-36,0 0-60,0 0-25,0 0-179,0 0 37,0 0-133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15.192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28 48 2402,'0'-25'39,"0"25"139,0 0 121,0 0-47,0 0 50,0-24-109,0 24-100,0 0 67,0 0-59,0 0-5,0 0-14,0 0-9,0 0-21,0 0-31,0 0-21,0 0 14,0 0-38,0 0 10,0 0 7,0 0-18,0 0 11,0 0 7,0 0 18,0 0-15,0 0 1,0 0-4,0 0 21,0 24-11,0-24 11,0 25 4,0-25-22,0 25 1,0-25 20,-20 25-13,20 0-15,0 0 11,0-25-3,0 24-1,0 1 168,0 0-181,0 0-11,0-25-13,0 25-158,0 0 154,0-1-40,0-24-7,0 26-46,0-26 8,20 0 11,-20 25 60,0-25-137,0 0-49,0 0-4,0 0-153,0 24 133,0-24-221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20.374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 49 2025,'0'0'-75,"0"-25"102,0 25 40,0 0 10,0 0-12,0 0-73,0 0 8,0 0 11,0 0 98,0 0 1,0 0 20,0-25 109,0 25-53,0 0-19,0 0-47,0 0-117,0 0 181,0 0-162,0 0 93,0 0-27,0 0-217,0 0 214,0 0-200,0 0 43,0 0 53,0 0-44,0 0 63,0 0 96,0 0-93,0 25 113,0-25-87,0 0-96,0 0 136,0 0-129,0 25 299,0-25-209,0 24-10,0-24 3,0 25-216,0 0 183,0-25 23,0 25 0,0 0 10,0-25-6,0 25-37,0-1 3,0 1 34,0 0 13,0 0-7,0-25-10,0 25 179,0 0-185,0 0 6,0-25 4,0 25-216,0-25 156,0 25-10,0-25-46,0 24 7,0-24-34,0 0-31,0 0-59,0 25-104,0-25-24,0 0 75,0 0-162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20.819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-2 52 2414,'0'0'12,"0"0"18,0 0 46,0-26 147,0 26 51,0 0 7,0 0-75,0 0-105,0 0-71,0-26-105,0 26 16,0 0-32,0 0-23,0 0 85,0 0-16,0 0-60,0 0-96,0 0-89,0 0 99,0 0-148,0 0 199,0 0-239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21.075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25 51 2354,'0'0'-68,"0"0"0,0 0 104,-24 0-77,24 0 115,0 0 17,0 0-103,0 0 81,0 0-42,0 0-3,0 0 9,0 0 25,0 24 135,0-24-19,0 0-88,0 25 55,0-25-214,0 25 7,0-25 75,0 25-19,0-25 109,24 25 0,-24-25-84,0 25 18,0-25-132,0 0 79,0 25 33,23-25 29,-23 0 15,0 0-121,24 0 74,-24 25-69,0-25 85,0 0 41,0 0 3,24 0-27,-24 0-11,0-25 7,0 25 13,23 0-6,-23 0-3,0-25 9,0 25-12,24 0-3,-24-25 12,0 25-16,0-25-29,0 25-1,0-25 31,0 25-4,0-25 24,0 25 6,0-25-46,0 25 47,0 0-30,0-24 0,0 24 186,0 0-220,0-25 7,-24 25 9,24 0-196,0 0 186,0-26 4,-23 26-7,23 0 4,0 0-28,0 0-21,-24 0-50,24 0-3,0 0-62,-24 0-28,24 0-38,0 0-188,-23 0 37,23 0-90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24.913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25 2107,'0'0'113,"0"0"-111,0 0 19,0 0 11,0-25-92,0 25 213,0 0-112,0 0-17,0 0-33,0 0-114,0 0 96,0 0-17,0 0 9,0 0-38,0 0 81,0 0-279,0 0-141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7:26.08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372 520 1853,'-24'0'-20,"24"0"34,0 0 32,-25-25 26,25 25 41,0 0 1,0-25-137,0 25 11,-25 0 39,25 0-12,0-24 160,0 24 52,0 0-22,0 0-19,0 0 98,0-25-73,-25 25-55,25 0 1,0 0-86,0-25 191,0 25-101,0 0-38,0 0-65,0 0-200,0 0 107,0 0-14,0 0-16,0 0-1,0 0 4,0 0 59,0 0-4,0 0-3,0 0-10,0 0 13,0 0 21,0 25-65,0-25 75,0 25-38,0-25 214,0 24-162,0 1-28,0 0 7,0-1-221,0 1 255,0 0-95,0 25-20,0-25 10,0-1-91,0 1 10,0 25 20,0-25 6,0 0 18,0-25-143,0 24 4,0 1-58,0 0-16,0-25 265,0 0-32,0 25 13,0-25-5,0 0-307,25 0-52</inkml:trace>
  <inkml:trace contextRef="#ctx0" brushRef="#br0" timeOffset="373">497 396 2283,'0'-25'41,"0"25"117,0 0-34,0 0 178,0 0 17,0 0-59,0 0 65,0 0-342,0 0-42,0 0-60,0 0-41,0 0 150,0 0-19,0 0 35,0 0 134,0 0-117,0 0-1,0 0 101,0 0-236,0 25 68,0-25 41,0 25-138,0-25 255,0 25-81,24-1 81,-24 1 6,0 0-146,0-1 146,0 1-231,0 0 139,0 0-37,0 0-1,0 0 124,0-1-298,0 1 185,0 0-70,0 0-39,25-25 115,-25 25-254,0-25-26,0 25 57,0-25 21,0 24 101,0-24 92,0 0-27,0 0 9,0 0-6,0 0 27,0 0-12,0 0 15,0 0 30,0 0-42,0 0 30,0 0 27,0 0-36,0 0 13,0 0-43,0 0 14,0 0 7,25 0-21,-25-24 42,0 24-45,0 0 33,0-25 16,25 25-16,-25 0 12,0 0-3,24-25-42,-24 25 18,0 0 0,0 0-22,25 0 47,-25 0-25,0 0-18,0 0 6,25 0 27,-25 0-18,0 0-7,0 0-8,0 0 6,24 0 12,-24 0 18,0 25 24,0-25 44,25 0-92,-25 0 6,0 25-6,0-25-62,25 0 108,-25 24-28,0-24-12,25 0-30,-25 25 2,0-25 34,25 25 0,-25-25 43,25 0 6,-25 0 139,0 25-1,24-25 42,-24 0-59,25 0-150,0 0 35,-25 0-64,25 0-74,0 0 129,0 0-36,-25 0-84,25 0 197,-1 0-237,-24-25 115,25 25 160,0 0-210,-25 0 117,25-25-8,-25 25-143,25 0 163,-25-25-47,0 25-103,0-24 137,0 24-47,0 0 61,0-25-21,0 25-56,0-25 30,0 25-57,0 0 33,0-25 14,0 25-27,0 0 17,-25-25 7,25 25-31,0 0 51,-25 0 210,25 0-265,0 0 5,-25-25-25,25 25-243,-25 0 247,25 0 27,0 0-6,-24 0 9,24 0 14,0 0-34,-25 25-14,25-25 69,0 0-48,-25 0 10,25 0 6,0 25-46,0-25 199,0 0-210,-25 25-42,25-25 144,0 0-309,0 25 163,0-25 59,0 25-52,0-25 105,0 0 22,0 24-43,0-24-251,0 0 34,0 0-33,0 25 23,25-25 135,-25 0-10,0 0 29,0 0-3,0 25 1,0-25 136,0 0-101,0 0 9,0 0 35,0 0-115,0 0 212,0 0-71,0 0-35,0 0 41,0 0-58,0 0 91,0 0 82,0 0-33,0 0-21,0 0-24,0 0-39,0 0-8,0 0 18,0 0 135,0 0 18,0 0-97,0 0 59,0 0-125,0 0-14,25 0 149,-25 0-103,0 0-32,0 0-69,0 0-1,0-25 77,0 25-125,0 0 206,0 0-173,25 0 22,-25 0 30,24 0-109,-24 0 224,0-25-226,25 25 159,-25 0 43,0 0-226,25 0 138,-25 0-19,0 0-98,0 0 248,25 0-109,-25 0 100,0 0-87,0 0-55,0 0 52,0 0-35,0 0 92,0 0-171,0 0 53,0 0-83,0 0 11,0 0 91,0 0 20,0 0 32,0 0-91,0 0 43,0 0-7,0 0 82,0 0-20,0-24-43,0 24 10,25 0-5,-25 0-8,0 0 7,0 0-17,0 0-105,0 0 99,0 0-3,0 0 134,0 0-160,0 0 26,0 0 26,0 0-47,0 24 60,0-24-17,0 0-41,0 0-40,25 0 68,-25 0 20,0 25 101,0-25-137,0 0 17,0 0-23,0 25-88,24-25 235,-24 0-128,0 25 52,0-25-3,25 0-164,-25 25 122,0-25-19,0 0 2,25 25 52,-25-25 89,0 0-30,0 0 16,0 0-132,25 24-57,-25-24-16,0 0-3,0 0 98,0 0 152,0 0-123,0 0 16,0 0 99,0 0-280,0 0 277,0 0-148,0 0-115,0 0 109,0-24-17,25 24 17,-25 0 6,0-25-38,25 25-125,-25-25 138,0 25 93,0 0 23,0-25-65,0 25-45,0-25 62,25 25-43,-25 0 97,0-25-3,0 25-94,0 0-86,0 0 90,0 0 38,24 0-94,-24 0 191,0 0-123,0 0-28,0 0-30,0 0-22,0 0-7,0 0 127,0 0 70,0 0-21,0 0 35,0 0-127,0 0 10,0 0-101,0 0-13,0 0 111,25 0 53,-25 0-43,0 0 115,0 0-227,25 0-53,-25 0 260,0 0-122,0 0 125,0 25-26,25-25-105,-25 0 50,0 0-4,0 0-26,0 25 10,25-25-172,-25 0 19,0 0 142,0 0 11,0 25-39,25-25-36,-25 0-41,0 0-218,0 0 143,0 0-45,0 25-59,0-25 170,0 0 120,0 0 54,0 0-81,0 0 21,0 0-90,0 0-14,0 0 101,0 0 27,0 0 5,0 0 91,0 0-78,0 0-10,0-25-4,0 25 103,0 0 90,0 0 30,0 0 58,25-25-293,-25 25 144,0 0-170,24-25-58,-24 25 251,0 0-293,25-25 127,-25 25 14,0 0-161,25 0 143,-25-24-2,0 24-37,25 0 37,-25 0-47,25 0 20,-25 0 7,0 0-1,25 0 18,-25 0 114,0 0-181,24 0 133,-24 0-13,0 0-105,25 24 117,-25-24-136,0 0-20,0 25-49,25-25-98,-25 0-25,0 25 22,0-25-30,0 25 150,0-25-46,0 0-45,0 25-33,0-25 97,-25 0 36,25 25-22</inkml:trace>
  <inkml:trace contextRef="#ctx0" brushRef="#br0" timeOffset="2318">0 569 628,'0'0'8,"0"0"-8,0 0 227,0 0-201,25 0-8,-25 0 192,0 0-388,0 0 196,0 0 16,0 0-137,0 0 392,0 0-202,24 0-15,-24 0 199,0 25-260,0-25 245,0 0-21,0 0-264,25 0 73,-25 0-23,0 0 20,25 0 93,0 0-63,-25-25 1,25 25 14,0 0 7,24 0-48,-24 0-36,25-25 6,-25 25-67,24 0 64,1-24 31,0 24-15,-1 0-22,-24-25 21,25 25 105,-1 0-138,-24-25 151,24 25-173,-24 0-91,0 0 261,0 0-120,0 0 100,-1 0 37,-24 0-169,25 0-16,-25 0 74,25 0-103,-25 0 101,0 0-17,25 0-81,-25 0 81,0 0-39,0 0-19,0 0-86,0 0 29,0 0-146,0 0-50,0 0 91,0 0-13,0 0 52,0 0 59,0 0-34</inkml:trace>
  <inkml:trace contextRef="#ctx0" brushRef="#br0" timeOffset="3062">3104 470 2118,'0'0'0,"0"0"113,0 0-78,0-24 36,-25 24 15,25 0-74,-25 0 112,25 0 148,0-25-15,-25 25-110,25 0-22,0 0-69,0 0-114,-25 0 126,25 0-94,0 0-40,0 0 22,0 0 73,0 0 55,0 25-116,0-25 135,0 24-139,0-24 49,-25 25 38,25 0-57,0-1 6,0 1-20,0 0-76,0-25 92,0 25 11,0 0-14,0 0 104,0-1-181,0-24-15,0 25 125,0-25-49,0 25 94,0-25 12,0 0-295,0 0-17,0 25-17,0-25 2,0 0 160,0 0-81,-25 0 127,25 0-299,0 0 50,0 0-164</inkml:trace>
  <inkml:trace contextRef="#ctx0" brushRef="#br0" timeOffset="3346">2805 421 2014,'0'0'20,"0"0"15,0-25 23,0 25 4,0 0 33,0 0-104,0 0-27,0-25 33,0 25-32,0 0 115,0 0 14,0-25-25,0 25-6,25 0-45,-25-25 3,25 25-15,0 0 3,-25 0 10,25-24 33,0 24-74,-1 0-5,1-25 3,-25 25-52,25 0 94,0 0-24,0-25 9,0 25-9,0 0 3,-1 0-107,-24 0 42,25 0-38,-25 0-250,25 0 27,-25 0-143</inkml:trace>
  <inkml:trace contextRef="#ctx0" brushRef="#br0" timeOffset="3862">3402 569 2201,'0'-25'65,"0"25"39,0 0 176,0 0 59,0 0-10,0 0-1,0 0-277,0 0-14,0 0-57,0 0-17,0 0 219,0 0-169,0 0 27,0 0-33,0 0-129,0 0 135,0 0-47,0 0 31,0 0 125,0 0-149,0 0 21,0 0 132,0 0-251,0 0 141,0 25 137,0-25-282,0 0 115,0 25 140,0-25-282,25 25 139,-25 0 17,0-25 0,0 25-10,0-1-39,0 1-7,0-25-50,0 25 28,0 0 104,0 0-9,0-25-312,0 25 89,0-25-146,0 0-88,0 24 297,0-24 25,0 0-171,0 0 208,0 25-440</inkml:trace>
  <inkml:trace contextRef="#ctx0" brushRef="#br0" timeOffset="4176">3402 495 2014,'0'0'8,"0"0"18,0-25 6,0 25 68,0 0 13,25 0 0,-25 0-12,0-24-43,0 24 46,0 0-86,24 0 6,-24 0-33,0-25-68,0 25 71,25 0 58,-25 0-46,25 0 1,-25-25-22,25 25-47,-25 0 5,25 0-51,-25 0-43,25 0 52,-25 0 23,24 0-208,1 0 4,-25 25-146</inkml:trace>
  <inkml:trace contextRef="#ctx0" brushRef="#br0" timeOffset="4411">3451 768 1750,'0'0'31,"0"0"-134,0 0 184,0 0-106,0 0-27,0 0 265,0 0-268,0 0 115,0 0 8,0 0-112,0 0 224,0 0-146,0 0 30,0 0-11,0 0-68,0 0 59,25 0-36,-25-25-19,25 25-49,-25 0 80,25 0-11,0 0 18,-25 0-42,25-25-64,-1 25-46,1 0 75,0 0-102,-25 0-182</inkml:trace>
  <inkml:trace contextRef="#ctx0" brushRef="#br0" timeOffset="4769">4122 644 1956,'0'0'70,"0"0"-62,0 0-82,0 0 29,0 0-54,0 0 175,0 0-2,0 0 6,0 0-31,0 0-99,0 0 85,0 0-29,0 0 32,0 0-21,0 0 30,0 0 119,0 0-122,25 0 128,-25 0-103,0 0-109,0 0 311,0 0-108,0 0 86,25 0-38,-25 0-195,0 0-3,0 0 13,25 0 0,-25 0-78,25-25 46,-25 25 16,0 0-59,25 0 46,-25 0 42,24 0-188,1 0 254,-25 0-105,25 0 10,-25 0 32,25-25-138,0 25-48,-25 0-142,25 0 45,-25 0-120,24 0 91,-24 0 114,0 0-269,0 0-30</inkml:trace>
  <inkml:trace contextRef="#ctx0" brushRef="#br0" timeOffset="5099">4172 842 1853,'0'0'46,"0"0"-139,0 0 156,0 0 12,0 0-45,0 0 155,0 0-135,0 0-20,0 0-117,0 0 122,0 0-145,0 0 16,0 0 249,25 0-266,-25 0 146,25 0-6,-25 0-147,25 0 220,-25-24-159,24 24-70,1 0 150,0 0-323,0 0 222,0-25-209</inkml:trace>
  <inkml:trace contextRef="#ctx0" brushRef="#br0" timeOffset="7092">5935 123 2248,'0'-25'-21,"0"25"30,0 0-94,0 0 32,0 0 42,0 0 17,0 0 186,25 0-67,-25-24 0,0 24-19,0 0 44,0 0 86,0-25-32,0 25-66,0 0-79,0 0-79,0 0-48,25-25 24,-25 25-37,0 0 127,0 0-17,0 0 25,0 0 109,25-25-103,-25 25 81,0 0-16,0 0-138,0 0-119,24 0 116,-24 0 6,0 0-86,0 0 224,0 0-255,25 0-7,-25 0 212,25 0-186,-25 0 117,0 25 125,25-25-261,-25 0 121,25 0 25,-25 25-134,0-25 138,25 0-14,-25 25-18,0-25 22,25 24 6,-25-24-25,0 25 38,0-25-25,24 25-30,-24-1 43,0-24-27,0 25 27,0 0 131,0-25-154,0 25 9,0 0-22,0-25-126,-24 25 155,24-25 90,-25 24-110,25-24 132,-25 0-29,25 25-116,-25-25 79,25 0-171,-25 25 0,0-25 142,25 0-92,-25 0 56,1 25-10,24-25-114,-25 0 156,25 0-22,-25 0 12,25 0-20,0-25-9,0 25 46,-25 0 109,25 0-125,0 0-4,0 0-36,0 0-110,0 0 123,0 0 7,0 0-3,0 0-11,0-25 21,0 25-34,25 0 153,-25 0-104,25 0 7,-25 0 16,25 0-144,-25 0 112,24 0-27,1 0-2,-25 0 19,25 0-10,0 0 36,-25 0-39,25 0 42,0 0-19,0 0-49,-25 0 108,24 25-173,1-25-111,0 0 42,-25 0-183,25 0 27,-25 0 216,25 0-246,0 0 27,-25 0 13</inkml:trace>
  <inkml:trace contextRef="#ctx0" brushRef="#br0" timeOffset="7666">6581 197 2295,'0'0'14,"0"0"-72,0 0 19,0 0 60,0 25 33,0-25 166,-25 0-82,25 0 21,0 0-128,0 0-78,0 25 54,-25-25-97,25 0 90,0 0 3,0 25 81,0-25 3,0 0-1,0 25-95,0-25 9,0 0 80,0 24 16,25-24 110,-25 0-94,0 0-140,25 25 83,-25-25-136,24 0 141,-24 0 57,25 0-228,-25 0 222,25 0-238,-25 0 19,0 0 232,24 0-196,-24 0 242,25 0-118,-25 0-131,0-25 109,0 25 55,0 0-42,25 0 16,-25 0 108,0-24-316,0 24 274,0 0-145,0-25-177,0 25 122,-25-25-63,25 25 10,-25-25-70,25 25-68,-24 0-19,24-25-49,-25 25 195,25 0-208,-25 0-158</inkml:trace>
  <inkml:trace contextRef="#ctx0" brushRef="#br0" timeOffset="8229">5388 743 804,'0'0'205,"0"0"-163,0 0 11,0 0 139,0 0-355,0 0 149,0 0 9,0 0-139,0 0 160,0 0 31,0 0 137,0 0-139,0 0 17,0 0-29,0 0 64,0 0-7,0 0 13,0 0 175,0 0-219,0 0 167,25 0-190,-25 0-135,25 0 8,-25 0-3,25 0 276,0 0-144,-25 0 59,25 0 33,0 0-249,-1 0 187,-24 0-130,25-25-42,0 25 107,0 0 36,0 0-39,-25 0 12,25 0-4,-1 0-8,1 0 3,0 0 15,-25 0 23,25 0-44,0 0 83,-25 0-35,25 0 21,0 0-45,-1 0 22,-24 0 70,25 0-83,0 0 57,-25 0 66,25 0-13,0 0 11,0 0-107,-1 0-6,1 0-47,-25 0 77,25 0-39,0 0 23,0 0-65,0 0-59,0 0 108,-1 0-7,1 0 80,0 0-99,0 0 112,0 0-210,0 0 51,24 0 159,-24 0-143,0 0 93,25 0-147,-25 0-50,24 0 129,-24 0 49,-1 0-47,26 25 30,-26-25-115,1 0-27,25 0 132,-25 0 7,0 0-14,24 0 11,-24 0 6,0 0-30,25 0 8,-25 0 158,24 0-195,-24 0 3,25 0 3,0 0-142,-26 0 163,26 0 22,0 0 122,-25 0-138,24 0 19,1 0-32,0 0-118,-25 0 141,24 0-11,1 0 25,-25 0 9,25 0 1,-1 0-4,1 0 0,0 0-37,-1 0-13,1 0-13,0 0-21,-1 0 21,1 0-11,0 0 28,-1 0 6,1 0 13,0 0 14,0 0-24,24 0 21,-24 0-31,-1 0 7,1 0 20,0 0-34,-1 0 34,0 0-10,1 0-13,0 0 13,-1 0-16,1 0-14,-25 0 23,25 0 120,-1 0-130,-24 0 10,0 0 96,25 0-225,-26 0 146,1 0-30,0 0-85,0 0 111,-25 0-36,25 0 44,-25 0-38,0 0-12,0 0 36,0 0-24,0 0 14,0 0 0,0 0-3,0 0 13,0 0-10,0 0 64,0 0-51,0 0-3,0 0 0,0 0-77,0 0 14,0 0-95,0 0-169,0 0 28,0 0-170,0 0 118,0-25-194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30.188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123 51 1853,'0'0'37,"0"0"9,0 0 20,0 0-55,0-25-19,0 25 28,0 0-8,0 0 105,0 0-12,0 0-10,-24 0 131,24-25-4,0 25 30,0 0-46,0 0-97,0 0-105,0 0-17,-25 0 61,25 0 123,0 0-66,0 0-4,0 0-31,0 0-135,0 0 98,0 0-26,0 0-24,0 0-26,0 0 43,0 0-14,0 0 11,0 0 23,-24 25-23,24-25 33,0 0 13,0 25-63,-24-25-6,24 24 29,0-24-20,0 25 30,0 0 27,-24-25-46,24 24-1,0 1 17,0-25-10,0 25-7,0-25 18,0 24-8,0-24-30,0 25 11,24-25 2,-24 0-39,0 25 178,0-25-233,24 25-209,-24-25-94,24 0-179,1 0-31,-25 0 21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30.537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24 24 2130,'0'0'44,"0"0"39,0 0 199,0 0 25,0 0-89,0 0 26,0 0-99,0 0 17,-25-25 69,25 25-64,0 0-58,0 0-47,0 0-14,0 0-10,0 0-66,0 0-3,0 0-21,0 0 42,0 0 7,0 0 6,0 0 18,0 0 152,0 25-176,0-25 3,0 0 3,0 25-183,0-25 166,25 25-24,-25-25-20,0 25-10,0-25 193,0 24-238,25 1-6,-25-25-52,0 25-220,0-25 130,0 25-96,0-25 88,0 25-218,25-25 12,-25 0-35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30.811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-2 100 2212,'0'0'-41,"0"0"32,0 0 6,0 0 15,0 0 53,0-25-12,0 25 67,0 0-87,0 0 30,0 0-18,0 0-79,25-26 74,-25 26-37,25 0 36,-25 0-36,25 0 0,-25-25-9,25 25-49,-25 0 37,25 0-18,-25 0-86,25-25 48,-25 25-155,25 0 32,-25 0 47,24 0-184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31.053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98 0 1898,'0'25'23,"-24"-25"3,24 0-108,0 0 117,-24 0-6,24 24-58,0-24 149,-24 0-132,24 0 9,0 26 64,0-26-23,0 25 86,-24-25-89,24 24 3,0-24 0,0 25-94,0-25 97,0 25-32,0-25-23,0 25 34,24-25-55,-24 25 47,24 0-9,-24-25 69,24 24-90,-24-24-76,24 0 47,1 26-159,-25-26-207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2:31.286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26 2295,'0'0'38,"0"0"206,0 0 58,0 0-39,0-25 117,0 25-286,0 0-68,0 0 66,0 0-173,0 0 307,0 0-219,0 0-14,0 0 11,0 0-224,0 0 335,0 0-125,25 0 162,-25 0-152,0 0-94,25 0 117,-25 0-169,0 25 166,25-25-23,-25 25-10,0-25 36,25 0-23,-25 25 0,0-1-10,0-24-36,0 25-17,0 0-22,0-25-22,0 25 9,0 0 18,0-25-142,0 25-6,0-1-78,0 1-18,0-25 112,0 25-355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3:57.897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5 1615,'0'0'53,"0"0"-13,0 0 31,0 0-138,0 0-20,0 0 67,0 0 146,0 0 3,0 0 122,0 0-47,0 0-242,0 0 163,0 0-128,0 0 15,0 0 90,0 0-14,0 0-30,0 0-6,0 0 170,0 0 23,0 0-39,0 0-122,0 0-113,0 0-1,0 0 37,0 0 115,0 0-205,0 0 83,0 0 7,0 0 16,0 0 135,0 0-94,25 20-145,-25-20 101,25 0-10,-25 0-142,24 0 290,1 0-257,-25 0 7,25 0 111,0 0-19,-1 0 3,1 0 167,0-20-94,0 20-80,-1 0 137,-24 0-231,25 0 55,0 0-228,0 0-73,-25 0 74,24 0-68,-24 0 112,25 0 10,-25 0 112,0 0-133,0 0 183,0 0-230,0 0-239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3:58.282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23 25 1438,'0'0'92,"0"0"-6,0 0 61,0 0 6,0 0-69,0 0 43,0 0-187,0 0 3,-24 0 146,24 0-163,0 0 138,0 0 93,0 0-263,0 0 141,0 0 12,0 0-92,0 0 253,0 0-137,0 0 70,0 0-63,0 0-185,0 0 220,0 0-177,0 0 52,0 0 33,0 0-79,24 0 104,-24 0-4,0 0 181,25 0-192,-25 0-22,25 0 151,-1 0-166,-24 0 180,25 0-3,0 0-165,-25 0 4,24 0-13,1 0 32,0 0 30,-25 0-49,25 0-4,-1 0-125,-24-24 25,25 24 7,0 0 103,-1 0 87,-24 0-141,25 0-120,-25 0-121,25 0-20,-25 0 80,0 0 216,0 0-163,24 0 127,-24 0-225,0 0-173,0 0 206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3:59.337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-1 74 2248,'0'0'129,"0"0"-27,0-25 28,0 25 200,0 0-162,0 0 67,0-25 38,0 25-207,0 0 84,0 0 1,0 0-48,0-25 188,0 25-215,0 0 0,0 0-13,0 0-202,0 0 195,0 0-56,0 0-11,0 0 8,0 0-15,0 0-17,0 0-3,0 0 24,0 0-39,0 0 25,0 0 14,0 0 131,0 0-155,0 0 18,0 0-15,0 25-131,0-25 149,0 0 14,0 25 37,0-25-40,0 0 26,0 25-17,0 0-3,0-25 21,0 24-31,0-24-41,0 25-21,0 0-10,0-25-9,0 25-23,0-25-22,0 25 89,0-25 7,0 25-184,0-25-49,0 24-1,0-24-144,0 25 176,0-25 174,27 25-346,-27-25 88,0 25-84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3:59.725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248 50 2118,'0'-25'17,"0"25"124,0 0-126,0 0 0,0 0 2,0 0-101,0 0 128,0 0 6,0 0 95,0-25-85,0 25 1,0 0-19,0 0-122,0 0 53,-24 0-12,24 0 15,0 0 9,0 0 0,-25 0 15,25 0-3,0 0-21,-25 0 24,25 0-18,-25 0 3,25 25 18,-25-25-12,25 0 9,-24 0 9,24 25-24,-25-25 6,25 0-3,-25 0 18,25 25 6,-25-25 15,25 0-36,0 0-6,-25 25 103,25-25-115,0 0 145,0 0-27,0 0-107,0 0-4,0 0-101,0 0-17,0 0 27,0 0 194,0 0-109,0 0 44,0 0-33,0 0-69,0 0 84,25 0-23,-25 24 49,0-24-32,25 0 15,0 0 24,-25 25-33,25-25 120,-25 0-84,24 0-30,1 0 17,0 25-108,0-25 70,-25 0 24,25 0 3,-1 0 85,1 25-82,0-25 132,0 0-147,0 0-98,-25 0 86,25 0-196,-1 25 99,-24-25-45,25 0 163,0 0-78,-25 0 58,25 0-51,-25 0-270,25 0-84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0.297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97 1317,'0'0'180,"0"0"-153,0 0 197,0 0 11,0 0-289,0 0 325,0 0-206,0 0 10,0 0 0,0 0-152,0 0 8,0 0 106,0 0-16,0 0-33,0 0 6,0 0-103,0 0 154,0 0 71,0 0-12,0 0 82,0 0-113,25 0-42,0 0 77,0 0-179,0 0 263,-1 0-25,1 0-125,0 0 148,24 0-161,-24 0 50,25 0 64,-1 0-153,-24 0 0,25 0-55,-1 0-27,1 0 131,-1-24-6,-24 24-4,25 0 4,-1 0-40,1 0-3,24 0 17,-24 0-13,-1-23-4,1 23-13,0 0 154,-1 0-115,-24 0-6,25 0 26,-1 0-170,-24-23 134,24 23 26,-24 0-22,25 0-4,-25 0 0,-1 0-7,1 0 0,0 0 33,-25-24 7,25 24-29,-25 0 6,24 0 0,-24 0 13,0 0-6,25 0-1,-25 0-12,0 0-4,0 0 3,0 0 1,0 0-24,0 0-20,0 0-10,0 0-36,0 0 93,0 0-143,0 0-116,0 0 66,0 0-326,0 0 63,0 0 106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9:18.43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445 225 3767,'0'0'-86,"0"0"46,0 0 20,0 0-36,0 0 122,0 0 10,0 0-12,0 0-113,0 0 150,0 0-155,0 0-6,0 0 119,0 0-66,0 0 146,0 0-201,0 0 155,0 0-227,0 0-38,0 0 191,0 0 36,0 0 45,0 0-30,0 0-37,0 25-201,0-25 192,0 24-81,0 1 44,0 0 20,0-25-35,0 24 132,0 1-44,0 0 53,0 0-192,0-1-38,0 1 24,0 0 29,0 0 104,0-25-14,0 25-119,0-25-184,0 24-46,0-24-66,0 25 220,0-25 53,0 0-5,0 25-19,0-25-410</inkml:trace>
  <inkml:trace contextRef="#ctx0" brushRef="#br0" timeOffset="320">22 176 1922,'-25'0'69,"25"0"69,0-25 98,0 25 111,0 0 18,0 0-98,0 0-111,0 0-78,0 0-94,0 0 32,0-25 4,0 25-34,0 0 37,25 0-69,-25 0 73,25-25 39,0 25-39,-1 0 133,-24-25-83,50 25-147,-25-24 27,0 24 70,0 0-150,0 0 123,-1-25 108,1 25-279,0 0 210,0 0 1,0-25-138,0 25 114,0 0 14,0 0-251,-1 0-135,-24 0-95,25 0 1,0 0-100</inkml:trace>
  <inkml:trace contextRef="#ctx0" brushRef="#br0" timeOffset="613">793 398 2083,'0'0'0,"0"0"76,-25 25 10,25-25-51,-25 0 33,0 0-47,25 24 12,-25-24 54,25 0-30,-25 25-57,25-25-9,-24 25 6,24-25 0,0 0 18,0 25-15,0-25 0,0 25-21,0-25 30,0 24 34,0-24-37,0 25 18,0-25-30,24 25-12,-24-25 54,25 24-30,-25-24 65,25 0-62,-25 25 113,25-25-39,0 0 56,-25 0 24,25 0-85,0 0 152,-25 0-131,25-25 86,-1 25-75,-24 0-11,25-24-68,-25 24-85,24-25 20,-24 0-35,0 25 96,0-24 34,0 24 27,0-25-64,0 0 3,0 25 113,0-25-164,0 25 14,0-25-14,-24 25-170,24-24 298,0 24-181,-25-25-17,1 25-5,24 0-175,-25 0-15,25-25-119,-25 25 42,0 0-127,25 0-128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1.048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344 98 1762,'25'-25'5,"-25"25"164,0 0-21,0 0-139,0 0 25,0-23-13,0 23 36,0 0 30,0 0-47,0 0 9,0 0-88,0-25 131,-25 25 15,25 0-129,0 0 148,-24 0-99,24 0 3,-25-24-54,25 24-50,-25 0 53,25 0 86,-24 0 39,24 0-116,-25 0-7,25 0-79,-25 0-21,1 24 113,-1-24 12,25 0 0,-24 0-3,24 25-30,-25-25 27,25 0-24,-25 0-3,25 23 24,-24-23-6,24 25 12,0-25 12,0 0 55,0 24-118,0-24-2,0 24 2,0-24 17,0 0 17,0 24 14,0-24-12,0 24-96,24-24 111,-24 0-15,25 24 9,-25-24 99,25 0-99,-25 24 18,24-24-15,1 0 27,-25 25-15,24-25-27,1 0 30,-25 0-102,25 24 81,-25-24 32,24 0-26,1 0 0,-25 24 6,25-24 3,-25 0-3,24 0-9,-24 0 9,0 0-24,25 0-3,-25 0 102,0 24-92,0-24 91,0 0 56,0 0-130,0 0-9,0 0-72,0 0-10,0 0 24,0 0 228,0 24-107,-25-24-24,25 0-9,-24 0-95,-1 24 89,0-24 34,1 0 0,-1 0 130,0 0 39,1 0-27,-1 0 32,1 0-274,24 0 62,-25 0-1,0 0-6,1 0 3,24 0-97,-25 0 103,25 0 8,0 0-8,0 0 85,-25 0-127,25 0-59,0-24-87,0 24-163,0 0-46,0 0-42,0 0 266,0 0 29,0 0-275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1.710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277 22 2189,'0'0'20,"0"0"-115,0 0 151,0 0-106,0-25-5,-25 25 147,25 0-133,0 0 141,-25 0 3,25 0-5,-24 0-5,24 0-2,0 0-45,-25 0 84,25 0-22,-25 0-120,25 0 15,-24 0-84,24 0 0,-25 0 78,25 0 15,-25 25-2,25-25-17,0 0 7,-25 0 13,25 25-38,-24-25 25,24 0 9,0 25-15,0-25 18,-25 25 7,25-25-31,0 25-19,0-25 22,0 0-22,0 26 19,0-26-9,0 24-31,0-24 24,0 26 22,0-26 15,0 25-18,0-25 58,0 25-136,25-25-11,-25 25 128,24-25-275,-24 0 210,25 0-46,-25 26-370,25-26 87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2.065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171 25 1504,'0'0'206,"-24"0"-20,24-25 0,0 25 0,-25 0-294,25 0 44,-24 0 37,24 0 132,-25 0 125,25 0-27,0 0-156,-24 0-137,24 0-13,0 0-10,-25 0 104,25 0 21,0 0 67,0 25-94,0-25 18,0 0 88,0 0-200,0 0 115,0 0 76,0 0-182,0 0 115,0 25-3,0-25-64,0 0 85,0 0-15,0 0 3,0 25 70,0-25-100,0 0 9,25 0 9,-25 25-82,24-25 103,-24 0-9,0 0 3,25 0 68,-25 25-86,0-25 9,24 0-2,-24 0 21,0 0-31,25 0 3,-25 25-15,0-25-1,0 0 10,0 0-21,0 0 9,0 0-13,0 25 19,0-25-6,0 0-6,0 0-74,0 0 89,0 0 116,0 25-70,0-25 83,0 0-114,0 24-77,0-24 114,0 0-77,-25 0 19,25 25 70,-24-25-140,-1 0-7,25 25 92,-24-25-15,-1 0 0,25 0-30,-24 0-16,24 25-12,0-25-16,0 0 110,0 0-57,0 0-109,0 0-263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2.561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48 1762,'0'0'45,"0"0"56,0 0 187,0 0-58,0 0 95,0 0-7,0 0-138,0 0 85,0 0-91,0 0-52,0 0-28,25 0-47,-25 0-50,0-24 13,0 24 4,24 0 6,-24 0-23,0 0-14,24 0-7,-24 0-10,25 0 27,-25 0 4,25 0-31,-25 0 41,24 0-10,1 0-1,-25 0 1,25 0-7,-1 0-7,-24 0-37,25 0-22,-25 0-13,25 0 46,-1 0-125,-24 0-62,25 0-57,-25 0-95,25-24 241,-25 24 51,0 0 31,0 0-33,24 0-329,-24 0 66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2.894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26 21 2142,'0'0'-12,"0"0"71,0-24 97,0 24 217,0 0 106,0 0-34,0 0-185,-24 0-186,24 0-61,0 0-26,0 0 115,0 0-20,0 0-34,0 0-21,0 0 8,0 0-35,0 0 3,0 0 15,0 0-53,0 0 38,0 0 1,0 0-21,0 0 17,0 0 3,0 0-20,0 0-7,0 0 10,0 0 7,0 0 0,0 24 17,0-24 4,0 0-41,0 26 30,0-26-3,0 25-34,0-25 3,0 24-27,0-24-4,0 25 5,0-25 23,0 26 10,0-2-16,0-24 94,0 25-182,0-25-36,24 26 33,-24-2-196,0-24 129,0 25-71,0-25-84,0 25 209,0-25-47,0 0 68,0 25-261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3.347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196 80 2142,'0'0'47,"0"0"12,0 0 36,0 0 67,0-25 134,0 25 61,0 0-124,0 0-23,0 0-186,0 0-21,0 0 106,0-25-22,0 25-4,0 0-46,-25 0 151,25 0-182,0 0 15,0 0-4,0 0-178,0 0 168,-25-26 171,25 26-188,0 0-3,-24 0-8,24 0-181,0 26 189,-25-26 16,25 0-9,0 0 2,-25 0 171,25 25-184,0-25 3,-24 0-12,24 0-155,-25 25 344,25-25-177,0 25 14,0-25-23,0 0-166,-24 26 155,24-26-35,0 25-1,0-25-29,0 0 113,0 25 15,0-25-96,0 0-4,0 25 32,0-25 3,0 0-68,0 0 10,0 0-53,0 25-41,0-25 152,24 0 26,-24 0-89,0 0 84,0 0 3,25 0 6,-25 0 18,0 0 47,24 0-81,-24-25-17,0 25 94,25 0-144,-25-25 77,25 25 30,-25 0-30,0-25 238,0 25 61,24 0 50,-24-25-146,0 25-112,0 0 8,0 0-43,0-26 115,0 26 153,0 0-148,0 0-10,0 0 5,0 0-170,0 0 138,0-25-6,0 25-29,0 0 4,0 0-36,0 0 15,0 0-7,0 0-45,0 0-12,0 0-37,0 0 10,0 0 89,0 0-73,0 0 4,0 0 50,0 0-158,0 0 56,0 0-16,0 0-97,0 0 39,0 0 19,0 0 40,0 0 38,0 0 25,0 0 11,0 25-29,0-25-1,0 0 9,0 26-12,25-26 151,-25 25-183,0-25 4,0 25-14,0-25-162,0 25 180,25-25-35,-25 0 4,0 25 4,0-25-44,24 0 8,-24 26 3,0-26-39,25 0 32,-25 0 60,24 0-189,-24 0 104,25 0-190,-25 0-121,0 0 278,25 0-132,-25 0-58,24 0-41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4.030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72 0 2438,'0'0'85,"0"0"211,0 0 36,0 0-50,0 0 84,0 0-309,0 0-31,0 0 58,0 0-122,0 0 119,0 0-6,0 0-14,0 0-61,0 0 18,0 0-25,0 0 14,0 0 6,0 0-26,0 0 33,0 0-23,0 0-7,0 0-18,24 0-3,-24 0 11,0 0-4,0 0 7,0 0 34,0 0-21,0 0 18,24 25 7,-24-25-49,0 0 11,0 0 17,24 25-17,-24-25 31,0 0-1,0 25-23,25-25 31,-25 0-55,0 24 245,0-24-211,0 26-14,24-26 38,-24 25-229,0-25 219,0 24-14,0-24-21,0 25 11,0 0 3,0-25 1,0 25 19,0-25-9,0 25 6,0 0-10,0-25 4,0 24-42,0 1-6,0-25 27,0 25-153,0 0 71,-24 0-56,24-25 16,-25 25 94,1-1-89,24 1-93,-24 0 15,0-25-22,0 25-64,-24 0-191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9.599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0 100 1122,'0'0'171,"0"0"-150,0 0 205,0-24 20,0 24-185,0 0-28,0 0-147,0 0 158,0 0 50,25 0 214,-25 0-206,0 0-119,0 0-10,24 0 104,-24 0 58,25 0-54,-25 0-6,25 0-118,-25 0 95,25-24 34,-25 24 86,24 0 83,1 0-68,0 0-96,-1 0-100,1 0 12,0 0-29,0 0 55,24 0-3,-24 0-115,24-24 115,-24 24-22,25 0 151,-1 0-148,-24 0-33,24 0 35,-24 0-155,0 0 248,24 0 68,-24 0-167,0 0 30,-1-24-90,1 24-138,0 0 128,-25 0-167,25 0-46,-25 0 148,24 0-101,-24 0 91,0 0 118,0 0-117,0 0 34,0 0-125,0 0-333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09.935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24 2619,'0'0'3,"0"0"144,0 0 93,0 0 7,0 0 84,0 0-127,0 0-28,0 0-3,0-25-74,0 25-23,0 0-37,0 0-22,0 0-45,0 0 14,0 0-7,0 0 25,0 0 6,0 0 18,0 25-42,0-25-17,0 0 45,0 25 118,0-25-125,0 25 10,25-25-31,-25 25-153,0 0 171,25 0-8,-25 0 22,0 0-70,25 0-51,-25 0 21,0 0-105,0 0 64,0 0-7,0 0-73,25 0-69,-25 1-78,0-26-99,25 24 138,-25 1-113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4:10.243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226 25 2656,'-24'0'-117,"24"0"18,-25 0 72,25 0 151,-24 0 45,24 0 71,-25 0 15,25 0-220,0 0 92,-24 0-69,24 25-77,-25-25 77,25 0-32,0 24 7,-24-24 33,24 25-10,-25-25 10,25 25 14,0-1-37,0-24-13,-24 25-16,24 0-38,0 0 38,0 0 9,0 0 48,0-1-10,0 1-30,24 0-11,1-1-10,-25 1-3,24 0 10,1 0 17,-1 0-30,1 0 179,-1-1-221,1 1 0,-1-25 32,25 25-167,-24-25 176,-1 24-3,25-24-13,-24 0 9,-1 0 18,25-24-17,-24 24 27,-1-25-14,25 25-3,-24-25 13,-1 1-23,1-1 13,-1 0 14,1 0 18,-25 0-8,24 0-3,-24 1-20,0-1 20,0 0 1,0-24-11,0 24-4,0 0 1,0 0-8,-24 0-3,-1 1 14,1-1-17,-1 0 20,1 25-13,-1-24 10,-24-1-11,25 25-6,-1 0 3,-24-25 14,25 25 11,-1 0 7,1 0-7,-1 0-21,1 0-29,-1 0-46,1 0-10,-1 0-69,1 25-36,-1-25-36,25 25-49,-24-25-174,-1 24-118,25 1 58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9:19.69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-2 348 2571,'0'0'30,"0"0"-27,0-25 46,0 25 174,0 0 9,0 0 64,0 0-39,0 0-205,0 0 8,0 0-40,0 0-33,0 0-14,0 0-52,0 0-4,0 0 86,0 0-6,25 0-10,-25 0 23,0 25-43,0-25-42,25 0 85,-25 24-81,0-24 104,25 25-43,-25 0 27,0-25 41,25 25-85,-25 0 122,0-25-125,0 25 33,0-1-45,25-24-190,-25 25-1,0 0-30,0-25 0,0 25 185,0-25 21,0 0 24,0 25-14,0-25 47,0 0-12,0 0 35,0 0 13,0 0-48,0 0 18,0 0-68,0 0 35,-25 0-11,25-25 14,0 25 111,-25 0-87,25-25 5,-25 25 88,25-25-144,0 0 111,-25 25 29,25-24-67,0 24 241,0-25-2,0 25-54,0-25 27,0 25-272,0-25 71,0 25 125,0-25-220,0 25 95,0 0-99,0-25 12,0 25 44,0 0 145,25-24-125,-25 24-6,0 0 134,25-25-121,-25 25-31,0 0 28,25 0-90,0 0-31,-25 0 136,25-25-115,0 25 210,-25 0-140,25 0 136,-25 25-37,24-25-233,1 0 273,-25 0-147,25 25-88,0-25 279,-25 0-307,25 24 25,-25-24 230,25 25-173,-25-25 55,25 25 129,-25 0-129,0-25 23,25 25 82,-25-25-165,0 25 43,0-1-190,0-24 153,0 0-108,25 25 70,-25-25 150,0 0-101,0 25 84,0-25 37,0 0 4,0 0-1,0 0 72,0 0-133,0 0 23,0-25-53,0 25-30,0 0 59,0-25-36,0 25 30,0-24-6,0-1-41,0 25 33,0-25 65,0 0-1,0 25-17,0-25-79,0 0-44,0 25 175,0-24-118,0 24 86,25-25-40,-25 25-148,0 0 141,0-25-62,0 25 59,0 0 137,0 0 4,0 0-137,24 0-27,-24 0 3,0 0-158,0 0 315,0 0-147,25 0-179,-25 0 298,0 0-311,25 0 322,-25 25 8,0-25-99,0 0 109,25 25-316,-25-25 33,25 0-65,-25 24 231,0 1-60,25-25 33,-25 25 36,0 0-338,25-25 259,-25 25-258,0 0-129,0-25 263,25 24-211,-25-24 184,25 25 170,-25-25-118,25 25 126,-1-25-233,-24 0-116,25 0-19,0 0 13,-1 0 235,1-25 23,0 25 4</inkml:trace>
  <inkml:trace contextRef="#ctx0" brushRef="#br0" timeOffset="746">993 447 1025,'0'-25'291,"25"25"29,-25-25 24,0 25-50,0 0-234,0-25 39,0 25 108,0 0 61,0-24-12,0 24 73,0 0-251,0 0 134,0 0-169,0-25-114,-25 25 260,25 0-284,-25 0 162,25 0-64,-25 0-135,25-25 268,-24 25-146,24 0 23,-25 0 123,0 0-272,25 25 116,-25-25 10,25 0-143,-25 0 153,25 25 7,-25-25 101,25 0-98,0 24-17,-24-24 116,24 25-264,0-25 250,0 25-141,0-25-43,0 25 43,0 0-25,0-25 108,0 25-143,0-25 112,0 24-137,24-24-117,-24 0 40,0 25-9,25-25 54,-25 0 121,0 25 5,25-25-2,-25 0-39,25 0 27,-25 0-26,25 0 38,-25-25 16,25 25 5,-1-25 144,-24 25-109,25 0 7,-25-24 18,25-1-48,-25 25 218,25-25 140,-25 25 30,0-25-141,0 25-71,0-25-130,0 25 18,0 0 104,0-25 137,0 25-144,0 0-36,0 0-31,0-24-171,0 24 125,0 0-13,0 0 35,0 0-6,0 0-10,0 0-30,0 0-15,0-25-35,0 25 21,0 0 0,0 0-18,0 0 18,0 0-14,0 0-15,0 0-17,0 0-52,0 0-32,0 25 60,0-25 0,0 0 71,0 0 48,25 0-49,-25 0 25,0 24-48,0-24-11,25 25 21,-25-25 3,0 0 11,0 25-35,25-25 4,-25 25-78,0-25 99,25 25-97,-25-25-12,0 25 155,25-25-103,-25 24 87,0-24-30,0 0-194,25 25-65,-25-25 9,24 0 27,-24 0 81,0 0 99,0 0 45,0 25-12,25-25 18,-25 0-58,0-25 43,0 25 15,0 0-11,25-25 11,-25 25-29,25-24-24,-25 24-106,0-25 203,25 0-171,-25 0 194,0 25-16,0-25-77,25 0 184,-25 25-131,0-24 203,0 24-45,0-25 180,0 25 25,0-25-143,0 25 149,0 0-315,0 0-1,0-24 99,0 24-177,0 0 108,0 0-18,0 0 0,0 0 11,0 0-35,0 0-32,0 0-24,0 0-17,0 0 24,0 0-21,0 0-7,0 0 3,0 0-38,0 0 18,0 0 6,0 0-24,0 0 39,0 0-17,0 0 23,0 0 185,0 24-178,0-24 18,0 0-62,0 25-142,0-25 166,25 25-17,-25-25 47,0 24-87,0-24 7,0 25 13,25-25 133,-25 25 13,0-25-55,0 0-6,0 25-151,0-25-111,25 0 119,-25 25 17,0-25-74,0 0 57,0 0-76,0 0-22,0 0 102,25 0 115,-25 0-13,0 0 19,0 0 22,0 0-86,0 0 34,24 0-30,-24-25 17,0 25 22,25-25-12,-25 0 42,0 25-42,0-25 115,0 25-52,0-24 143,0 24-99,0 0 71,0-25 49,0 25-86,0 0 144,0-25-222,0 25 163,0 0-169,0 0-63,0 0 126,0 0-151,25 0 108,-25 0 4,0-24 118,0 24-172,0 0-20,0 0 7,0 0-147,0 0 137,0 0 23,0 0-24,0 0 4,0 24 13,0-24 145,0 0-5,0 0-153,0 0 24,0 0 34,0 0-181,25 25 287,-25-25-151,0 0-84,0 25 161,25-25-156,-25 0 113,0 24-136,0-24-79,0 0 124,0 25-26,25-25 1,-25 0 80,0 25-77,0-25-171,0 0 22,0 0 31,0 0-39,0 0 195,0 0-18,25 25 109,-25-25-79,0 0 21,0 0 33,0 0-69,0 0 178,0 0-104,0-25-14,0 25 49,0 0-156,0 0 131,0-25 12,0 25-66,25 0 45,-25-25-15,0 25 12,0-24 3,0 24 166,25 0 29,-25-25-8,0 25-20,0 0-133,0-25 18,25 25-27,-25 0 43,0 0-150,0 0-46,0-24 110,0 24-124,0 0 112,24 0 110,-24 0-114,0 0 108,0 0 0,0 0-115,0 0-84,25 0-9,-25 0 25,0 24 118,0-24 84,25 0 1,-25 0-17,0 0-148,25 25 28,-25-25 25,0 0 1,0 25 23,25-25-92,-25 0 58,0 0-39,0 24 67,0-24 74,0 0-121,25 25 63,-25-25-30,0 0-50,0 25 7,0-25-125,25 0-50,-25 25-66,0-25-7,0 0 79,0 0-54,0 0 159,0 0-20,0 0-106</inkml:trace>
  <inkml:trace contextRef="#ctx0" brushRef="#br0" timeOffset="2200">1242 50 2438,'0'-25'-92,"0"25"9,0 0 3,0 0 95,0 0 0,0 0-3,0 0-3,0 0-90,0 0 201,0-25-135,0 25 77,0 0-56,0 0-293,0 0 218,0 0-369,0 0-78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7:16.444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50 298 1750,'0'0'68,"0"0"30,0 0-11,0 0 16,0 0-160,0 0 122,0 0 36,0 0-6,0 0-2,0 0-179,0 0-18,0 0 107,0 0-29,0 0 9,0 0-12,0 0 59,0 24 113,0-24 5,0 25-86,-25-25-188,25 25 193,0-25-147,0 25 83,0 0 29,0 0-184,0-25 239,0 24 27,25 1-69,-25-25 9,25 25-91,-25-25 53,0 25-34,24-25 3,-24 0 30,25 25-73,-25-25 189,25 0-110,0 0-17,-25-25 54,25 25-169,0 0 108,-25-25 0,24 25-58,-24-25 64,0 0-18,25 25-9,-25-24 30,0-1 21,0 25-18,0-25 3,-25 0-21,25 0 55,-24 0-31,-1 25 1,25-24-19,-25-1-47,0 25 41,0-25 95,0 25-68,25-24-39,-24 24 27,-1-25-101,25 25 196,-25 0-76,0 0-25,25-25 27,0 25-122,0 0 70,0 0 31,0-25 50,0 25-69,0 0 29,0 0 117,0-25-219,25 25 56,-25 0 138,25-25-265,0 25 154,-1-24 42,1 24-177,0 0 129,0-25-3,0 25-12,0-25 30,-1 25 36,-24 0-9,25 0 80,0-25 132,-25 25-67,0 0 71,25 0-82,-25 0-121,0 0 99,0 0-171,0 0 36,0 0-4,0 0-102,0 0 106,0 0 3,0 0-88,0 0 78,0 0 33,0 25 0,0-25 66,0 25-79,0-25-26,25 25-10,-25-1-24,0 1 41,24 0-118,-24 0 107,25 0 4,-25 0 43,0-1 107,25 1-184,-25 24 51,25-24 50,-25 0-74,0 25 76,25-25-83,-25 24-64,23-24 95,-23 25-4,0-25-52,25 24 85,-25-24-39,0-1-51,25 26 122,-25-25-255,0 0 104,0 0 20,0-25-248,25 24 182,-25-24-132,0 25-18,0-25 192,0 0-141,25 0-162,-25 0-119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07:17.127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24 243 2583,'0'0'197,"-25"-24"13,25 24-25,0 0 101,0 0-165,0 0 2,0 0-101,0 0 29,0 0-186,0 0 65,0 0 67,0 0-4,0 0 115,0 0-137,0 0 32,0 0 7,0 24 33,0-24 81,0 25 8,25-25-142,-25 24-99,24-24 72,-24 25 30,0-1-135,25 0 122,-25 1-6,24-25 9,-24 25 166,0-1-169,24-24-62,-24 25 68,25-25 4,-25 24 13,24-24 103,-24 24-112,0-24-71,0 0 192,25 0-125,-25 25 13,0-25 61,0 0-78,0 0-75,0 0-3,0 0-190,0-25 1,0 25 83,-25-24-9,25 24 176,-24-24 28,24-1 68,-25 1-77,25-1 3,0 0-22,-24 1 16,24 0 104,-24-1-92,24 1 36,0-1-48,-25 1-32,25 0 90,0 24 148,0-25 10,0 0-59,0 1 100,0 24-150,0-24-92,0-1 16,0 25 37,0-24-122,0 24 163,0 0 47,25-25-246,-25 25 157,0 0-217,24 0 33,-24-25 268,24 25-92,-24 0 67,25 0-12,-1 0-268,-24 0 129,25 0 23,-1 0-3,-24 25 20,25-25-98,-25 0 131,24 25 17,-24-25 45,0 24 30,24-24-244,-24 25 126,0-1-92,0-24 139,0 24-35,0 1-75,0 0 43,0-1-246,-24 0 126,24 1-265,-24-1 144,24 1-216,-25-1-121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0:31.70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95 251 146,'0'0'-20,"0"-25"10,0 25 13,0 0-1,0 0 23,0 0 2,0 0-27,0 0 0,-25 0 24,25 0-33,0 0 6,0 0 20,0 0-31,0 0 18,0 0 19,0 0-31,0 0-7,0 0 18,0 0-21,0 0 28,0 0 3,0 0-3,0 0-5,0 0-18,0 0 16,0 0-18,-25 0 0,25-25-22,0 25-7,0 0 12,0 0 10,0 0 27,0 0-5,0 0-2,0 0 2</inkml:trace>
  <inkml:trace contextRef="#ctx0" brushRef="#br0" timeOffset="180">20 201 77,'0'0'4,"0"0"-18,-25 0 16,25 0 20,0 0 8,0-26 39,0 26 3,0 0-5,0 0 8,0 0 4,0 0-5,0 0-5,0 0-15,0 0 16,0 0 161,0 0-169,0 0 187,0 0-22,0 0-173,0 0-30,0 0-4,0 0 2,0 0-27,0 0 200,0 0-160,0 0-1,0 0 53,0 0-3,0 0-55,0 0-15,0 0 7,0 0 5,0 0-92,0 0 131,0 0-20,0 0-30,0 0 142,0 0-154,0 0-97,0-25 85,0 25-18,0 0-32,0 0 76,0 0-67,0 0 71,0 0 59,0 0 18,0 0-86,0 0 21,0 0-110,0 0-12,0 0 89,0 0 0,0 0 6,0 0-3,0 0 95,0 0-86,0 0 3,0 0 86,0 0-185,0 0 12,0 0 72,0 0 12,0 0 115,0 0-127,0 0 29,0 0-80,0 0-46,0 0 218,0 0-112,0 0 51,0 0 40,0 0-224,0 0 118,0 0-66,0 0-30,0 0 128,0 0-38,0 0 15,0 0-12,0 0-20,0 0 46,0 0 59,0 0-64,0 0 6,0 0 57,0 0-162,0 0 84,0 0 12,0 0-97,0 0 88,0 0-9,0 0 1,0 0 22,0 0-5,0 0 75,0 0-84,0 0-6,0 0 85,0 0-137,0 0 43,0 0 4,0 0-80,0 0 91,0 0 3,0 0 6,0 0 85,0 0-118,0 0 33,0 0 72,0 0-159,0 0 84,0 0 78,0 0-156,0 0 77,0 0 4,0 0 28,0 0-49,0 0 7,0 0-1,0 0-25,0 0 131,0 0 24,0 0-40,0 0-168,0 0-13,0 0 48,0 0-32,0 0 57,0 0 115,0 0-167,0 0 73,0 0 9,0 0-108,0 0 93,0 0 14,0 0 1,0 0-6,0 0 109,0 0-109,0 0-12,0 0 115,0 0-209,0 0 100,0 0 12,0 0-120,0 0 210,0 0-93,0 0-8,0 0 28,0 0-122,0 0 96,0 0 68,0 0-62,0 0 6,0 0-6,0 0-66,0 0 142,0 0-85,0 0 12,0 0-15,0 0-78,0 0 72,0 0-3,0 0 48,0 0-36,0 0 17,0 0-8,0 0 70,0 0-67,0 0 0,0 0 18,0 0-76,0 0 73,0 0 0,0 0 126,0 0-117,0 0 6,0 0 7,0 0-151,0 0 98,0 0 4,0 0-3,0 0 76,0 0-63,0 0 2,0 0-9,0 0 25,0 0 57,0 0-42,0 0-16,0 0-123,0 0 41,0 0 49,0 0 3,0 0 33,0 0-21,0 0-12,0 0-3,0 0-3,0 0 155,0 0-88,0 0 37,0 0-83,0 0-164,0 0 96,0 0 132,0 0-61,0 0-12,0 0 6,0 0-161,0 0 161,0 0 76,0 0 54,0 0-93,0 0-67,0 0-41,0 0-53,0 0 167,0 0-15,0 0 93,0 0-56,0 0-75,0 0 59,0 0-170,0 0 181,0 0 0,0 0-124,0 0 52,0 0-128,0 0 13,0 0 232,0 0-6,0 0-124,0 0 81,0 0-165,0 0 11,0 0 119,0 0-73,0 0 37,0 0 0,0 0 114,0 0-117,0 0 18,0 0 24,0 0-132,0 0 108,0 0 133,0 0-163,0 0 12,0 0 3,0 0-121,0 0 136,0 0-6,0 0 0,0 0 6,0 0-22,0 0 25,0 0-9,0 0 143,0 0-140,0 0-9,0 0-6,0 0-134,0 0 167,25 0 3,-25 0 146,0 0-161,0 0 3,0 0-39,25 0-122,-25 0 143,0 0-6,25 0 24,-25 0-6,0 0 3,0 0-12,25 0 6,-25 0-15,0 0 218,0 0 0,0 0-200,25-25 13,-25 25-241,25 0 209,-25 0 74,0 0-55,25 0 3,-25 0-184,25 0 126,-25 0 104,0 0-37,25 0-30,-25 0 231,0 0-258,25 0 20,-25 0 247,0 0-447,25 0 210,-25-25 27,25 25-169,-25 0 144,0 0 10,0 0-21,25 0 96,-25 0-155,0 0-42,0 0-16,0 0-185,0 0 180,0 0 111,0 0-28,0 0 26,0 0-225,0 0-150</inkml:trace>
  <inkml:trace contextRef="#ctx0" brushRef="#br0" timeOffset="1689">70 302 773,'0'0'-8,"0"0"224,0 0-14,0 0-207,0 0 235,0 0-407,0 0 222,0 0 236,0 0-364,0 0 371,0 0-184,0 0-44,0 0 141,0 0-307,0 0 103,0 0-23,0 0 44,0 0 93,0 0-237,0 0 155,0 0-29,0 0-29,0 0 126,0 0-102,0 0-1,0 0-77,0 0 94,0 0-14,25 24-32,-25-24 44,0 0-84,0 0-3,25 0 143,-25 0 91,0 0-133,25 0 14,-25 0-10,0 0-109,25 26 119,-25-26 150,0 0-199,25 0 191,0 0-88,0 0-232,-25 0 150,25-26-167,0 26 87,-25 0 193,25 0-113,-25 0 74,25 0-80,-25 0 28,0 0-111,24 0 15,-24 0 233,0 0-323,25 0 304,-25 0-161,25 0-109,-25-24 308,0 24-346,0 0 145,25 0 29,-25 0-219,0 0 215,0 0 129,0 0-211,25 0 82,-25 0-19,0 0-129,0 0 85,0 0 76,0 0-113,0 0 71,0 0 30,0 0-90,0 0 109,0 0-102,0 0 25,0 0-190,0 0-57,0 0 3,0 0-99</inkml:trace>
  <inkml:trace contextRef="#ctx0" brushRef="#br0" timeOffset="2245">569 50 680,'0'0'10,"0"0"29,25-26 212,-25 26-138,0 0 153,0 0 8,0 0-186,0 0 162,0 0-242,0 0 95,0 0-109,0 0 132,0 0-28,0 0-113,0 0 109,0-25 24,0 25 140,0 0-11,0 0-214,0 0-191,0 0 27,0 0 2,0 0 114,0 0 24,0 0-61,0 0 174,0 0-107,0 0-27,0 0-9,0 0-104,0 0 98,0 0 15,0 25 33,0-25 101,0 0-101,0 0-18,0 0-21,0 0 21,0 26-3,0-26 201,0 25-201,0-25-204,0 0 195,0 25-195,0-25 399,0 25-135,0-25-72,25 25 200,-25-25-307,0 25 263,0-25-123,0 26-200,0-26 115,25 25-125,-25-25 171,0 25 75,0-25-66,0 25 6,0-25 31,0 26-68,0-26 210,0 0-170,0 24 183,0-24-9,0 26-343,25-26 157,-25 0-133,0 25-35,0-25 192,0 25 3,0-25-72,0 0 217,0 25-157,0-25 3,0 0-9,0 26-175,0-26 223,0 0-51,0 0 12,25 0 0,-25 24-9,0-24-9,0 0 18,0 0 12,0 0-60,0 0 60,0 0 159,0 0-174,0 0-6,0 0 0,0 0-171,0 0 168,0 0 73,0 0 142,0 0-200,0 0 3,0 0-67,0 0-141,0 0 165,0 0 4,0 0-42,0 0-104,0 0-13,0 0 48,0 0-15,-25 0-145,25 0-7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0:36.28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49 253 962,'0'0'-6,"0"0"232,0 0 22,0-25 53,0 25-171,0 0-49,0 0 13,0 0-44,0 0 28,0 0 24,0 0-199,0 0 3,0 0 184,0 0-207,0 0 305,0 0-142,0 0-19,0 0 17,0 0-120,0 0 159,0 0-29,0 0-12,0 0-18,0 0-36,0 0 18,0 0 82,0 0-88,0 0 3,0 0-15,0 0-67,0 0 183,0 0-28,0 0-79,0 0-30,25 0 14,-25 0-66,0 0 88,25 0-12,-25 0-109,0 0 154,25 0-101,-25 0-3,25-26 104,-25 26-81,0 0 74,0 0-193,25 0 23,-25 0-232,0 0-44,0 0 100</inkml:trace>
  <inkml:trace contextRef="#ctx0" brushRef="#br0" timeOffset="388">0 430 983,'0'0'10,"0"0"208,0 0-192,0 0 192,0 0-170,0 0-195,0 0 366,0 0-176,0 0 153,0 0 21,0 0-168,25 0-2,-25 0-158,0 0-4,0 0 169,0 0 2,0 0 15,0 0-46,0 0-4,0 0-6,24 0-12,-24 0 28,0 0-22,25 0-170,-25 0 167,25 0 132,-25 0-299,25 0 169,-25 0 121,25 0-332,-25-26 124,25 26 131,0 0-367,-25 0 332,25 0-91,-25 0-426</inkml:trace>
  <inkml:trace contextRef="#ctx0" brushRef="#br0" timeOffset="748">423 51 690,'24'0'33,"-24"-26"22,0 26 256,0 0-157,0 0-1,0 0 32,0 0-82,0 0 219,0 0-152,0-25-26,0 25-136,0 0-47,0 0 146,0 0-20,0 0-23,0 0-13,0 0-27,0 0-33,0 0 9,0 0-9,0 0 6,0 0 21,0 0-30,0 0 12,0 0-18,0 0 12,0 0 0,0 0 6,0 0-6,0 0 0,0 0 12,0 25-31,0-25 28,0 0-6,0 0-9,0 0 28,0 26-13,0-26-3,0 0 9,0 25-22,0-25 10,0 25 0,0-25 83,0 25-89,0 1 98,0-26-28,0 25-147,0 0 178,0-25-172,0 26 120,0-1-28,0 0-88,0-25 49,0 26-4,0-2 40,0 2 3,0-26 18,0 25-82,0 0 116,25-25-2,-25 26 15,0-1-83,0-25-62,0 25-15,0 1 86,0-26-18,0 25 95,25-25-61,-25 25 0,0-25 5,0 25-132,0-25 105,0 0-105,0 26 90,0-26 43,0 0 54,0 25-70,0-25 16,0 0-31,0 0-50,0 0 53,0 25-15,0-25 39,0 0-21,0 0 25,0 0 8,0 0-39,0 0 137,0 0 45,0 0-63,0 0-120,0-25-255,0 25-78,0 0 98,0 0 120,0 0-138,0-25-100,0 25-175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0:38.95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544 522 354,'0'-25'25,"0"25"251,0 0-168,0 0 235,0 0-170,0 0-215,0 0 214,0 0-42,0 0 149,0 0-11,0 0 22,0 0-185,0 0 25,0 0-70,0-25 77,0 25 52,0 0-18,0 0 86,0 0-153,0 0-18,0 0-24,0 0-92,0 0 30,0 0-3,0 0-56,0 0 105,0 0-82,0 0-14,0 0 83,0 0-102,0 25 66,0-25-10,0 0 10,0 25 9,0-25-9,0 25-10,0-1 49,0-24-43,0 25 11,0 0-94,0 0 21,0-25 95,0 24-20,0 1 94,0 0-44,0-25-256,0 24-20,0 1-37,0 0-109,0-25 299,0 25-138,0-25 96,0 25-129,0-25 49,0 25-115,0-25-171</inkml:trace>
  <inkml:trace contextRef="#ctx0" brushRef="#br0" timeOffset="340">791 596 1339,'0'0'230,"0"-25"-158,25 25 42,-25 0 81,0 0-204,0 0 291,0 0-107,0 0-68,0 0-17,0 0-142,0 0 74,0 0-22,0 0 67,0 0-73,0 0-9,0 0 18,0 0-89,0 0 98,-25 0-18,25 0 70,0 25 4,-24-25-74,24 0 12,-25 0-74,0 25 13,25-25 40,-25 25 110,25-25-110,-25 0 58,25 24 45,-24-24-78,24 0-4,0 25-85,-25-25-13,25 0 52,-25 0 28,25 25 24,0-25 61,0 0-155,0 0 88,0 0 6,0 0-106,0 0 73,0 0 60,0 0 59,0 0-80,0 0 107,0 0-112,0 0-127,0 0 102,0 24-104,0-24 35,25 0 69,-25 0 103,0 0-88,25 0 6,-25 0 0,24 25-94,-24-25 94,25 0 3,-25 0-12,25 0 0,-25 0 9,25 0 6,-25 0-9,25 25 12,-1-25 52,-24 0-61,25 0 6,-25 0-21,25 0-61,0 0 43,-25 25 73,24-25-144,-24 0 89,25 0-18,-25 0-246,25 0 244,-25 0-144,25 0-248,-25 0 155</inkml:trace>
  <inkml:trace contextRef="#ctx0" brushRef="#br0" timeOffset="833">1113 646 1559,'0'0'160,"0"0"-20,0 0-129,0 0 120,0 0-134,0 0 12,0 0 155,0 0-114,0 0-50,0 0-101,0 0-38,0 0 142,0 0-104,25 0 234,-25 0-101,0 0-32,25 0 121,-25 0-150,25-25 15,-25 25 2,24 0-96,-24 0 144,25 0-39,-25 0 21,0 0 75,25 0-235,-25 0 251,25 0-168,-25 0-22,24 0-95,-24 0-201,25 0-98</inkml:trace>
  <inkml:trace contextRef="#ctx0" brushRef="#br0" timeOffset="1093">1188 769 1537,'0'0'-136,"0"0"46,0 0 212,0 0 17,0 0 180,0 0-155,0 0-70,0 0-120,0 0 56,0 0 98,0 0-128,0 0 106,0 0-218,0 0 121,0 0-118,0 0 15,0 0 203,0 0-91,0 0 96,24 0-128,-24 0-80,0 0-33,25 0 124,-25 0 0,0 0 3,25 0 115,-25 0-136,25 0 44,-1 0-43,-24 0-125,25 0-276,-25 0-45</inkml:trace>
  <inkml:trace contextRef="#ctx0" brushRef="#br0" timeOffset="1342">1856 571 1615,'0'0'-113,"0"0"63,0 0 167,0-24 59,0 24 25,0 0-8,0 0-146,0-25 83,0 25 111,0 0-106,0 0 76,-25-25-19,25 25-42,-24 0-21,24 0-6,0 0-140,-25 0 34,0 0 67,25 0-100,-25 0 22,25 0-39,-24 0 7,24 0 4,-25 25 12,25-25 26,-25 25-23,25-25-3,0 0 1,-25 24-91,1-24 83,24 25 17,0 0 0,0-25 58,0 25-237,0-25-4,0 24-43,0-24 19,0 25 153,0-25 78,0 25 16,0-25-25,24 0-89,-24 24-79,0-24 116,25 0-94,-25 0 202,25 0-106,-25 0 5,0 0-16,25 0 43,-25 0-32,24-24-103,-24 24 135,0 0-9,25-25 35,-25 25-29,25 0 12,-25-25-15,0 25 109,25 0-57,-25 0 123,0-24-214,24 24 25,-24 0 111,0 0-103,0-25 190,25 25-85,-25 0-39,0 0-32,0 0-87,0 0 59,0 0-3,0 0 15,0 0-15,0 0-3,0 0 21,0 0-9,0 0 24,0 0-3,25 25-15,-25-25 6,0 0-15,0 24-9,0-24 0,0 0-16,0 0-8,25 25-30,-25-25 24,0 0-108,0 25 76,25-25-27,-25 0-290,0 0-36</inkml:trace>
  <inkml:trace contextRef="#ctx0" brushRef="#br0" timeOffset="1920">2524 101 324,'0'0'45,"0"0"36,0 0 231,0-25-168,0 25 2,0 0 157,0 0-369,0 0 357,-25 0-40,25-25-352,0 25 301,-25 0-185,25 0-15,-24 0 188,24 0-165,0 0 4,-25 0-158,25 0 125,0 0-15,-25 0 42,25 0 107,-25 0-125,25 0 12,-25 0-146,1 0 190,24 0-18,-25 0-73,0 0 119,0 0-9,1 0-96,-1 0 118,-25 0 11,27 25-118,-2-25 92,-25 0-37,1 0-27,24 0 7,-24 0-3,24 0-13,-25 0 6,1 0-27,24 0 0,0 0 27,-24 0-12,24 0 177,0 0-155,0 0-32,25 0-8,-24 0-164,-1 0 160,0 0 4,25 0 27,-25-25-8,1 25-20,-1 0 10,25 0-24,-25 0 14,0 0 94,0 0 34,1 0-6,-1 0-103,0 0-15,0 0-110,-24 25 100,24-25 23,0 0-82,1 0 84,-26 0-74,25 0 68,-24 0 15,24 0 162,0 0-177,-24 25 77,24-25-80,0 0-170,-24 0 167,24 0-10,0 0 22,-24 0-12,24 0 6,0 0-71,0 0 44,0 0 95,1 0-84,-1 0 13,0 0 99,0 0-167,25 0 74,-24 0-6,-1 0 50,25 0 21,-25 0-65,0 0-6,1 0-140,-1 0 168,0 0-31,25 0 67,-49 0-52,24 25-102,0-25 90,0 0-40,0 0 47,1 0-1,-1 0 15,25 0-36,-25 0 14,0 0 4,2 0-18,23 0 21,-25 0 100,0 0-100,25 0 27,-25 0-30,25 0-6,-24 0 0,24 0-3,0 0 9,0 0-93,-25 0 108,25 0-31,0 0 7,0 0 6,0 0-19,0 0 19,0 0 7,0 0-7,0 0-7,0 0 13,0 0 0,0 0-9,0 0 3,0 0-24,0 0 24,0 0 0,0 0 3,0 0 12,0 0-24,0 0 24,0 0 84,0 0-96,0 0 95,0 0-107,0 24-90,0-24 111,0 0-86,0 25 59,0-25 27,0 25-30,0-25 9,0 24 119,0-24-110,0 25 28,0 0-28,0-25-87,0 25 87,0 0-9,0-25 24,0 25-6,0-1 0,0 1 0,0 0-9,0-1 22,0 1 80,0 0-84,0 0 13,0 0-44,0-1-28,0 1 44,0 0-18,0 0 15,0 24-43,0-24 40,0-1 21,25 1 4,-25 0-13,0 0-3,0 0-18,0 0 11,0-1 79,0 1-79,24 0 17,-24-25-19,0 24-56,0 1 83,0 0 60,0 0 9,0 0 61,0-25-157,0 25 76,0-1 0,0-24-218,0 25 325,0-25-151,0 25-180,0-25 308,0 0-215,0 24 65,0-24 163,0 0-254,0 0 113,0 0-119,0 25 99,0-25 93,0 0-83,0 0 58,0 0-64,0 0-7,0 25-48,0-25 58,0 0-52,0 0 26,0 0-25,0 25 38,0-25 29,0 0-13,0 0-19,0 0-96,0 0-6,0 0 41,0 0 153,0 0-67,0 0 74,0 0-51,0 0-29,0 0 68,0 0-88,0 0-66,0 0 63,0 0-64,0 0 68,25 0 77,-25 0-173,0 0 121,0-25-102,25 25 42,0 0 108,-25 0-77,23 0 80,-23 0-50,25 0-115,-25 0 118,25 0-99,0 0 63,-25-25 26,24 25 46,1 0-134,0 0 75,-25 0-77,25 0 2,0 0 191,-1 0-257,1 0 148,0 0-96,0 0 121,-1 0 146,1 0-50,0-25-112,24 25-29,-24 0-12,0 0-20,0 0 141,24 0-50,-24 0-4,0 0 19,24 0-144,-24 0 57,0 0-29,24 0 49,-24 0-32,25-24-19,-26 24 47,1 0-12,25 0 79,-26 0-34,1 0-42,25 0 9,-25 0-46,-1 0 59,1 0 26,0 0 17,0 0 36,-1 0-101,1 0 19,0 0-19,0 0 32,-1 0 10,26 0-6,-25 0 9,0 0-12,-1 0 2,1 0-16,-25 0 4,25 0 3,0-25 3,-1 25-113,1 0 77,0 0 20,0 0 0,-25 0 12,24 0 4,1 0-45,0 0 6,0 0-3,-1 0-16,-24 0 29,25 0 48,0 0-48,0 0 42,-25 0-29,25 0-33,-1 0 68,-24-25-58,25 25 32,0 0-31,0 0 88,-25 0-50,24 0-3,1 0 19,0 0-29,0 0 23,-2 0-20,2 0-3,-25-24-3,25 24-17,0 0 36,-1 0 10,1 0-13,0 0 3,-25 0-41,25 0-8,-1 0 53,1 0-33,-25 0-51,25 0 77,0 0-17,0 0 43,-1 0 80,-24 0-193,25 0 62,0 0-11,-25 0-80,25 0 196,-1 0-103,-24 0-12,25 0 83,0 0-100,-25-25 29,25 25 13,-25 0 7,24 0 22,1 0-9,-25 0-10,0 0-109,25 0 67,-25 0 13,25 0 12,-25 0 71,0 0-96,0 0 23,0 0 9,25 0-3,-25 0 22,0 0-15,24 0-7,-24 0 16,0 0 20,0 0-7,0 0-22,25 0-11,-25 0-108,0 0 73,0 0 14,0 0 64,0 0 56,0 0-46,0 0 56,0 0-23,0 0 50,0 0-106,0 0 110,0 0-51,0 0-168,0 0 231,0 0-193,0 0 45,0 0 24,0 0-176,0-25 38,0 25 110,0 0 150,0 0-12,0-25 15,0 25-264,0 0 129,0 0-148,0-25-41,0 25 359,0 0-380,0-25 344,0 25-141,0-24-56,0 24 231,0-25-189,0 25 0,0-25 39,0 1-191,0 24 38,0-25 147,0 0-88,0 0 58,0 0 153,0 25-152,0-25-108,0 1 127,0-1-141,0 25 151,0-25 134,0 1 6,0 24-26,0-25 24,0 25-304,0-25 123,0 0-156,0 25 142,0-24 14,0 24-112,0-25 172,0 0-60,0 25 33,0-25-26,0 25-13,0-25 19,0 1 144,0 24 66,0-25-209,0 0 13,0 25-179,25-24-37,-25-1 206,0 0-119,0 25 299,0-25-44,0 0-123,0 25-30,0-25-14,0 25-98,0-24 122,0 24 17,0-25-3,0 25 153,0-25-173,0 25 23,0-24-139,0 24 98,0 0 27,0 0-12,0-25 26,0 25 4,0 0-11,0 0 164,0 0 4,0 0-347,0 0 318,0 0-315,0 0 2,0 0 194,0-25-149,0 25 129,0 0-9,0 0 6,0 0-4,0 0 154,0 0 7,0 0-157,0 0 163,0 0-149,0 0-164,0-25 160,0 25-41,0 0-143,0 0 168,0 0 131,0 0-267,0 0 169,0 0-44,0 0 45,0 0 121,0-25-129,0 25 157,0 0-334,0 0 28,0 0 106,0 0-125,0 0 175,0 0-20,0 0-14,0 0 162,0 0-36,0 0 42,0 0-22,0 0-93,0 0-182,0 0 111,0 0 81,0 0-262,0 0 352,0 0-142,0 0-163,0 0 176,0 0-147,0 0 127,0 0-14,0 0-3,0 0 139,0 0-255,0 0 304,0 0-151,0 0 68,0 0-79,0 0-16,0 0 175,0 0-180,0 0 56,-25 0-169,25 0 189,0 0-221,0 0 157,0 0 197,0 0-392,0 0 194,0 0 1,-25-25-7,25 25 16,0 0 11,-24 0-10,-1 0-167,0 0 173,0 0-9,0 0-35,1 0-23,-1 0-26,-25 0-31,1 0 138,24 0-37,-24 0-232,-1 25-50,0-25-80,1 0-219,-1 0 103,1 0-57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1:03.74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0 415 1197,'0'0'186,"0"0"19,0 0 37,0-25-9,0 25-157,0 0-99,0 0 8,0 0 36,0-24 118,0 24 81,0 0-110,0 0-2,0 0-55,0 0 109,0 0 110,0 0-25,0 0-95,0 0-204,0 0 68,0 0-123,0 0 91,0 0 81,0 0-108,0 0 117,0 0-178,0 0 117,0 0-32,0 0-84,0 0 129,0 0-49,0 0 36,0 0 103,0 24-71,0-24-25,0 0-17,0 25-26,0-25 39,0 26-12,0-26-24,0 24-63,0 1 2,0 1 91,0-26-14,0 24 108,0 1-24,0 1-90,0-26-2,0 24-11,0 1 13,0 1-3,0-26 26,0 24 26,0 1-29,0-25-17,0 26 24,0-26-43,0 24-7,0-24-28,0 25-36,0-25 107,0 0 32,0 26 3,0-26 45,0 0-190,0 0 106,0 0 4,0 0-20,0 0 85,0 24-98,0-24-73,0 0 128,0 0-19,0 0 0,0 0 61,0 0-74,0 0 3,0 0-84,0 0 85,0 0-34,0 0 1,0 0 97,0 0-56,0 0-92,0 0 116,0 0-133,0 0 107,0 0 58,0 0-81,0 0 119,0 0-103,0 0 7,0 0-113,24 0 58,-24 0 35,0 0 23,25 0 80,-1 0-74,-24 0-127,25 0 120,0 0-15,-25-24 13,25 24 95,0 0-118,0 0-3,-25 0 36,24 0-4,1 0-13,0 0 20,-25 0-32,25 0-1,-25 0 0,25 0 43,-25 0-37,24-26-79,-24 26 142,0 0-95,0 0 39,25 0 104,-25 0-137,0 0 26,0 0 57,0 0-69,0 0 2,0 0 21,0 0-40,0 0 53,0 0-20,0 0-68,0 0-19,0 0 123,0 0-23,0 0 87,0 0 4,0 0-67,0 0-17,0 0-24,0 0 21,0 0-77,0 0 70,0 0-7,0 0-16,0 0 0,0 0-59,0 0-160,0 0-49,0 0-13,0 0-26,0 0 116,0 0-28,0 0-338</inkml:trace>
  <inkml:trace contextRef="#ctx0" brushRef="#br0" timeOffset="949">818 266 973,'0'-26'18,"0"26"191,-25 0-9,25-24 45,0 24-26,0 0-158,-25-25 51,25 25-186,0 0 174,-24 0-6,24-26-178,0 26 189,-25 0-69,25-24-21,0 24 52,0 0-11,0 0-101,0 0 21,0-25 131,0 25-32,0 0 9,-25 0-26,25 0-43,0 0-24,0 0 3,0 0 15,0 0-15,0 0 21,0-26-27,0 26-24,0 0 2,0 0 102,0 0-65,0 0 12,0 0 1,0 26-108,0-26 153,0 0 16,0 0-80,0 0-16,0 25-45,0-25-28,0 24 92,0-24 24,0 26-12,0-26-18,0 25 9,0-1 12,0 2-15,25-26 28,-25 25-13,0-1-30,0 2 0,25-1-7,-25-1 16,0 1-6,0 1 33,0-2 0,24 1-30,-24 1 19,25-2-7,-25 1 6,0 1-9,0-2 3,25 1-27,-25 1 18,0-2 18,0 1 6,0 1-9,0-2-12,25 1 0,-25 1 3,0-2 3,0 1-9,25-25 33,-25 26-42,0-2 21,0-24-12,0 25-18,0-25 39,0 26-9,24-26 15,-24 24-45,0-24 92,0 25-68,0-25 46,0 0-31,0 26-21,0-26-18,0 0-38,25 0 65,-25 24-92,0-24 104,0 0-12,0 0 6,0 0 1,0 0-7,0 0-12,0 0 12,0 0 58,0 0-82,0 0 24,0 0 6,0 25-73,0-25 76,25 0-15,-25 0-18,0 0 27,25 0-15,-25 0 88,0 0-73,25 0-3,-25 0 15,25 0-49,-25 0 28,24 0-9,-24 0 6,25 0-39,0 0 29,-25 0 28,25 0-30,-25 0 24,25 0 12,-1-25-15,-24 25 25,25 0-19,0 0-18,-25 0 12,25 0-9,-25-24 0,25 24 12,-25 0-40,25 0-17,-25 0-47,0 0-19,0-26 61,24 26-3,-24 0-211,0 0 75,0 0-360</inkml:trace>
  <inkml:trace contextRef="#ctx0" brushRef="#br0" timeOffset="1748">644 191 1582,'25'-26'28,"-25"26"-14,0 0-185,0 0 5,25 0 175,-25-24 47,0 24 180,0 0-188,25 0-181,-25 0-15,0 0 174,0-25 20,25 25 178,-25 0-196,24 0-174,-24 0 328,25 0-196,-25 0 166,25 0 43,-25-26-183,25 26-23,-25 0-150,25 0 118,-25 0 57,24 0-185,-24 0 154,25 0 0,-25 0-86,25 0-31,-25 0-55,25 0-257</inkml:trace>
  <inkml:trace contextRef="#ctx0" brushRef="#br0" timeOffset="2346">1389 341 556,'-25'0'20,"25"0"58,0 0 16,0 0 236,0 0-182,0 0 121,0 0-154,0 0-39,0 0 160,0 0-207,-25-26 30,25 26-80,0 0 12,0 0-79,0 0 99,-25 0 12,25 0-143,0 26 241,0-26 8,-24 0-250,24 0 259,0 0-264,0 25 114,0-25 136,-25 0-162,25 24 147,0-24-224,0 0 92,0 25 49,0-25-121,-25 26 101,25-26-1,0 0 13,0 24 86,0-24-87,0 0-2,0 0-18,0 0-101,25 25 73,-25-25 28,0 0-9,25 0 32,-25 0 103,24-25-114,-24 25-116,0 0 93,25-24-84,-25 24 128,25-26-39,-25 26 104,25-25 24,-25 1-273,25-1 166,-25-1-107,0 2 13,0-1 134,0-1 8,24 2 127,-24-1-135,0 25 41,0-26 10,0 2-94,0-1 113,0 25-13,0-26 140,0 26 10,0-24 17,0 24-23,0-25-144,0 25 22,0-26-10,0 26 33,0 0-184,0 0-68,0 0 129,0-24-21,0 24 116,0 0 41,0 0-187,0 0-168,0 0 26,0 0 93,0 0 48,0 24 143,0-24-136,0 0-110,0 0-27,0 26 144,0-26 17,0 25 149,0-25-139,0 24-135,0 2 249,0-26-289,0 25 297,0-1-14,0 2-236,0-1 270,0-1-300,0-24-3,0 26 121,25-1-181,-25-1 148,0 2 1,0-26 52,0 25 0,0-1-202,25-24-55,-25 25-136,0-25-41,0 0 133,25 26-55,-25-26-21,0 0-31</inkml:trace>
  <inkml:trace contextRef="#ctx0" brushRef="#br0" timeOffset="2956">1860 165 1979,'0'0'17,"0"-24"113,0 24-84,0 0 22,0 0-7,0 0-58,0 0 71,0 0-17,0 0 3,-24 0-42,24 0 25,0 0-25,-25 0-21,25 0 0,0 0-10,0 0 28,-25 0-5,25 24-16,0-24-6,0 0-3,-25 26 30,25-26-12,0 25 6,-25-25 12,25 24 59,0-24-86,0 26 6,0-26-21,0 25-56,0-25 80,0 24-3,0-24 12,0 26-30,0-26 27,0 0-9,0 25 6,0-25-16,25 0 4,-25 24-71,25-24-46,-25 0-18,25 0 63,-25 0-27,25 0-273</inkml:trace>
  <inkml:trace contextRef="#ctx0" brushRef="#br0" timeOffset="3256">2182 90 2559,'0'0'36,"0"0"203,0-24 17,0 24-47,0 0 97,0 0-276,-25-25 16,25 25 77,0 0-113,0 0 97,-25 0-8,25 0-48,0 0 0,0-26-34,0 26-24,0 0 7,0 0-38,0 0 178,0 0-164,0 0-13,0 0 201,0 26-339,0-26 169,0 0 29,0 0-180,0 25 154,0-25 6,0 24-36,0 2 2,0-26 18,0 25-51,0-1 20,0 2-16,0-1-37,0-1 21,0 2 4,0-26-32,0 25-21,25-1-129,-25-24-49,0 26-23,0-26 116,0 25-98,0-25-62,25 0-46</inkml:trace>
  <inkml:trace contextRef="#ctx0" brushRef="#br0" timeOffset="3559">2083 240 1819,'0'0'-18,"0"0"27,0 0-116,0-24 197,0 24-1,0 0-11,0 0-3,0 0-42,0 0-91,24 0 79,-24 0 13,25-25-31,-25 25 102,25 0-204,-25 0 110,25 0-116,0 0-3,-25-26 243,25 26-130,-25 0 106,24 0-24,-24 0-172,25 0-117,-25-24-5,25 24-245,-25 0-58</inkml:trace>
  <inkml:trace contextRef="#ctx0" brushRef="#br0" timeOffset="3911">2107 116 1922,'0'0'-152,"0"0"184,0 0 0,0 0 17,-24 0 148,24 0-153,0 0 9,0 0-131,0 0 104,0 0-8,-25 0-134,25 0 217,0 0-208,0 0-32,0 0 139,-25 25-121,25-25 217,0 0-76,0 24-20,0-24 11,0 0-118,0 26 107,0-26 134,0 25 9,-24-25-121,24 24-16,0 2-129,0-26 7,0 25 124,0-25 123,0 24-136,0-24-9,0 26 118,0-26-223,0 25 141,0-25-2,0 0-113,0 24 73,0-24-34,24 0 86,-24 0-72,25 25-270,-25-25-77</inkml:trace>
  <inkml:trace contextRef="#ctx0" brushRef="#br0" timeOffset="4213">2356 116 2414,'0'0'12,"0"0"30,0 0 15,0 0 22,0 0 159,0 0-25,0 0 25,0 0-35,0 0-124,0 0-57,0 0-35,0 0 30,0 0-67,0 0-65,0 0 82,0 0 16,0 0-15,0 0 144,0 25-95,0-25-66,0 24-143,0-24-95,0 26-79,0-1-1,0-1 93,0 2 134,0-1-157,-25-1-41,25 2-5</inkml:trace>
  <inkml:trace contextRef="#ctx0" brushRef="#br0" timeOffset="4499">1662 640 1784,'0'0'-128,"0"0"232,0 0 3,0 0 15,0 0-37,0 0-91,0 0 21,0 0-18,0 0 126,0 0-255,0 0 2,0 0 14,0 0 181,0 0 14,0 0 105,25 0-118,-1 0-125,-24 0 86,25-25-113,0 25 186,0 0-100,0 0 21,0 0-30,-1 0-83,1-24 157,0 24-68,0 0 9,0 0 6,-1-26-69,1 26 125,-1 0-53,1 0-24,0 0-11,-1 0-120,1 0 119,-25 0-31,25-25-239,0 25 127</inkml:trace>
  <inkml:trace contextRef="#ctx0" brushRef="#br0" timeOffset="4884">1935 1015 2559,'0'0'-81,"0"0"99,0 0-96,0 0 18,0-25 172,0 25-143,0 0 100,-25 0 15,25-24-75,0 24 194,0 0-55,-25 0 77,25-26-19,0 26-144,-25 0 61,25 0-220,0 0 90,0 0 1,-24 0-18,24 0 111,0 0-183,0 0 25,0 0-10,-25 0 75,25 0 67,0 26-29,-25-26 62,25 0-85,0 24 1,0-24-74,0 25 21,0-25 21,0 26 41,0-2-25,0-24 3,0 0-1,0 25-25,0-25 103,0 26-154,25-26 61,-25 0-148,0 0-22,25 0 71,-25 0-109,24 0 163,-24 0 4,25 0 84,-25 0-53,25-26-10,-25 26 18,25-25-58,0 1 82,-25 24-9,0-26 24,24 1-9,-24 1 12,0-2 42,0 26 3,25-25 167,-25 1 59,0-2 6,0 26 6,0-25-97,0 1 21,0 24-171,0 0 11,0-26-57,0 26-88,0-25 163,0 25-20,0 0 28,0-24 18,0 24-24,0 0-35,0 0-53,0 0 113,0 0-145,0 0 18,0 0-4,0 0-116,0 0 113,0 0-4,0 0 4,0 0 4,0 0 13,0 24-3,0-24 0,0 0 14,0 25-14,0-25-31,0 26 3,0-2-49,0 1 35,0-25-23,0 26 188,0-2-220,0-24 114,0 25-120,0 1-129,24-26 216,-24 24-153,0 1-36,25-25-115,-25 0-46,25 26 73,-25-26 62,24 0 17,-24 0 23,25 0 67,0 0-66,-25 0 10,25-26 229,-25 26-129,25-25 9,-25 25 59,25-24-148,-25 24 35,0-26 418,24 1-150,-24 25 65,0-24 143,0-2-189,0 26 86,0-25-19,0 25 58,0 0 44,0-24 57,0 24-82,0 0-176,0 0-12,0 0 5,0-26 27,0 26 139,0 0-166,0 0-3,0 0-29,0 0-160,0 0 104,0 0-24,0 0 10,0 0-7,0 0-14,0 0 0,0 0-22,0 0-6,0 0-8,0 0 1,0 0 24,0 0 14,0 0 15,0 0-18,0 26-50,0-26-44,0 0-42,0 24 18,0-24 9,0 25-19,0 1-18,0-26 66,0 24-29,0 1-180,0-25-18,0 26-42,0-26 1,0 24 177,0-24 22,0 25-367</inkml:trace>
  <inkml:trace contextRef="#ctx0" brushRef="#br0" timeOffset="5651">2207 966 2189,'0'0'-133,"0"0"38,0 0 8,0 0 131,0 0 145,0 0-120,0 0 6,0 0-128,0 0-24,0 0 187,0-26-122,0 26 95,25 0 9,-25 0-193,24-25-91,1 25-37,-25 0-343</inkml:trace>
  <inkml:trace contextRef="#ctx0" brushRef="#br0" timeOffset="5903">2480 66 983,'0'0'21,"0"-25"22,0 25 209,0 0-155,0-26 31,0 26 151,0 0-279,0 0 312,0 0-46,0-24-254,0 24 115,0 0-112,0 0-9,0 0 103,0 0-60,0 0-31,0 0 3,0 0-24,0 0 3,0 0 53,0 0-71,0 0 3,0 0-1,0 0-64,0 0 80,0 0-12,0 0 18,0 0-12,0 0-4,0 24 13,0-24-12,0 0 18,0 0 4,0 0-10,25 0 0,-25 0-6,0 0 71,0 0-77,0 0 2,0 26 113,0-26-180,0 0 71,0 0 18,0 25-127,0-25 109,24 0 18,-24 24 60,0-24-57,0 26-18,0-26-3,25 25-56,-25-25 41,0 24 9,0-24-4,25 26-11,-25-1 36,0-25-15,25 24 12,-25 2 0,0-1 69,0-1-60,25 2 7,-25-1 46,0-1-149,24 1 63,-24 1-10,0-2-55,0 1 90,0 1-7,25-2-9,-25 1 24,0 1-43,0-2 22,25 1 12,-25 1-9,0-2 25,0 1-19,0 1 10,0-26-29,0 24-5,0 1 30,25 1-15,-25-2 12,0 1 13,0-25-28,0 26 3,0-2-7,25 1-2,-25 1 24,0-26-18,0 24 12,0 1 4,0-25-26,0 26 13,0-2 18,25-24-15,-25 25 7,0-25 11,0 26-30,0-26-6,0 24 24,0-24-22,0 0 16,0 25 15,0-25-24,0 0 15,0 0 4,24 0-7,-24 0 18,0 26 146,0-26-90,0 0 107,0 0 32,0 0-154,0 0 87,0 0-188,0 0-65,0 0 26,-24 0-4,24 0 224,0 0-58,-25 0 104,25 0-106,0 0-149,-25 0 84,25 0-105,-25 0 105,25 0 16,-25 0 0,25 0-13,-25-26-10,25 26 0,0 0-3,-24 0 3,24 0-3,-25 0-24,25 0 14,-25 0-44,25 0 159,-25 0-164,25 0-24,-25 0-22,25 0-148,0 0 90,0 0-27,0 0-42,0 0-159,0 0 183,0 0-252,-24 0 103</inkml:trace>
  <inkml:trace contextRef="#ctx0" brushRef="#br0" timeOffset="6923">3150 540 1922,'0'0'40,"0"0"-49,0 0 18,0 0-1,0 0-19,0 0 83,0 0-22,0-24-88,0 24 21,0 0 5,0 0 50,0 0 153,0 0-55,0 0-1,0 0-54,0 0-51,0 0 41,0 0 118,0 0-75,0 0-8,0 0 105,0 0-185,0 0 90,0 0 0,0 0-136,0 0 40,0 0-120,0 0 94,0 0-4,0 0-4,0 0 105,0 0-188,0 0 71,0 0 32,0 0-32,0 0 120,0 0-65,0 0-58,0 0 104,0 0-45,0 0-101,0 0 140,0 0-72,25 0-14,-25 0 158,0 0-233,24 0 46,-24 0-32,0-26-21,25 26 181,0 0 14,-25 0-73,25 0-20,0-25-88,-25 25-57,25 0 165,-25 0-45,24 0 120,-24 0-33,25 0-75,-25 0-138,0-24-166,0 24-8,25 0-21,-25 0 53,0 0 125,0 0-85,0 0-203</inkml:trace>
  <inkml:trace contextRef="#ctx0" brushRef="#br0" timeOffset="7355">3150 690 1819,'0'0'-112,"0"0"169,0 0 27,0 0-87,0 0 252,0 0-276,0 0 104,0 0-10,0 0-49,0 0 11,0 0-112,0 0 124,0 0-68,0 0 152,0 0-33,0 0-15,0 0-29,25 0-36,-25 25 34,24-25-13,-24 0 35,25 0-13,-25 0-15,25 0 171,0 0-3,0-25-33,-25 25-3,25 0-250,-1 0 36,1 0 55,-25 0-100,25-24 188,0 24-49,-25 0-84,25 0 119,-1 0-127,-24 0 11,25 0 45,-25 0 14,0-26-37,0 26-26,25 0 47,-25 0-54,0 0 70,0 0-24,0 0-35,0 0 13,0 0-85,0 0 111,0 0 9,0 0 17,0 0 52,0 0-92,0 0-2,0 0-219,0 0-2,0 0 59,0 0-169,0 0 124,0 0 106,0 0-133,0 0-157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1:12.3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224 321 2130,'0'0'6,"0"-25"17,0 25 24,0 0 9,0 0-114,0 0 17,0 0-3,0-25 9,0 25 128,-25 0-8,25 0 96,0 0-97,0 0 0,-25 0-54,25-25-103,-25 25 70,25 0-13,0 0 35,-25 0-32,25 0 10,0 25-6,-24-25-15,24 0 30,-25 0 0,25 0 96,0 25 18,-25-25-19,25 25-89,0-25-104,0 0 54,-25 25-72,25-25 104,0 25 9,0-1-74,0-24 68,0 25 3,0-25-18,0 25 85,0-25 22,0 24-31,0-24-76,0 25-52,25-25 52,-25 25-50,25-25 68,-25 24-18,25-24-55,-25 25 79,24-25 3,1 0-3,0 25 64,-25-25-91,25 0 30,0 25 3,0-25-79,-25 0 70,24 0-18,1 24 64,-25-24-67,25 0 24,-25 0 3,0 0-76,25 25 70,-25-25-30,0 0 48,0 0-24,0 0 33,0 0 61,0 0-94,0 25 61,0-25 149,0 0-36,0 0 65,-25 0-11,25 0-166,-25 25-98,25-25 118,-25 0 1,1 0-27,-1 0-17,0 25 4,25-25 4,-25 0-100,0 0 88,0 0-42,1 0-34,-1 0 34,25 0 0,-25 0-93,25 0 16,-25 0 84,25-25-3,0 25 9,0 0-19,-25 0-42,25 0 113,0 0-61,0 0-104,0 0-86,0 0-203,0 0-28,0 0 176,0 0-142,0 0-44</inkml:trace>
  <inkml:trace contextRef="#ctx0" brushRef="#br0" timeOffset="654">944 246 2378,'0'0'-117,"0"0"147,0 0 30,0 0-93,0 0 130,0-24-12,-25 24-76,25 0 121,0 0 85,-25 0-23,25 0 46,0 0-5,-25 0-116,25 0-231,-24 0 127,24 0-6,-25 0-20,25 24 51,-25-24-18,25 0-118,-25 0 165,0 25 74,25-25-230,-25 0 194,25 25-118,-24-25 13,24 25 95,0-25-200,-25 25 136,25-25-170,0 25 159,0-25-10,-25 24-168,25 1 162,0-25-142,0 25 259,0-25 37,0 24-122,0-24-23,0 25-36,0-25 23,0 25 6,0-25 136,0 0-224,25 24 51,-25-24 22,25 0 9,-25 0 122,24 0-75,-24 0-79,25 0-84,0 0-112,0 0-164,0 0 71,-25 0-9,25 0-34</inkml:trace>
  <inkml:trace contextRef="#ctx0" brushRef="#br0" timeOffset="1164">1515 98 1694,'0'0'120,"0"0"13,0 0-142,0 0 118,0 0-106,0-24-146,-25 24 140,25 0 18,0 0-18,0 0 25,-25 0-19,25 24 0,0-24-9,-24 0 127,24 0-123,0 25 7,0-25-16,0 0-136,0 25 282,0-25-273,-25 0 135,25 24 108,0-24-223,0 25 127,0-25-107,0 0 157,0 25 56,0-25 30,0 0 26,25 0-132,-25 24-69,0-24-8,0 0 41,0 25 6,24-25 125,-24 0-116,0 0-60,25 0-26,-25 25-7,0-25 104,25 0 76,-25 0-93,25 25 0,-25-25-9,0 0-84,25 0 99,-25 25-27,0-25-18,0 0 9,0 0 87,24 25 0,-24-25-39,0 0-12,0 0-87,0 24 17,0-24 49,0 0-6,0 25 12,0-25-11,-24 0 8,24 25 3,-25-25-24,0 0-26,25 24 2,-25-24 66,0 0-165,25 0-65,-24 0 68,24 25-402</inkml:trace>
  <inkml:trace contextRef="#ctx0" brushRef="#br0" timeOffset="1588">1316 24 1515,'-24'0'180,"24"25"-20,-25-25-141,0 0 167,25 0-206,-25 0 67,25 25 24,-25-25-50,0 0-62,25 0-53,0 24 240,-24-24-202,24 25 73,0-25 131,0 25-216,0-25 71,0 24 29,0-24-127,0 25 89,0 0 29,0-25-17,0 24 3,0 1 9,0-25-33,0 25 24,0 0 93,24 0 0,-24-25-96,0 25-33,25-1-63,-25 1-15,25-25 129,-25 25 5,25-25-20,-25 24-15,25-24-41,-25 25-77,25-25 25,-1 0-45,-24 25-299</inkml:trace>
  <inkml:trace contextRef="#ctx0" brushRef="#br0" timeOffset="1885">1763 74 3424,'0'-25'-13,"0"25"125,0 0-89,0 0 171,0-25-48,0 25-82,0 0 322,0 0-348,0-25 86,0 25-65,0 0-227,0 0 175,0 0-35,0 0 7,0 0 7,0 0 0,0 0 0,0 0 17,0 0-20,25 0 10,-25 0-7,0 25 14,0-25 3,0 0-17,25 25 32,-25-25-29,0 25 15,24-25 3,-24 24 167,0-24-167,25 25-14,-25 0-10,0-25-158,0 24 168,0 1 7,0 0 4,0-25-28,0 24-42,0 1-19,0 0-10,0-25-7,0 25-12,-25 0-34,25-25-47,0 25-111,-24-1-26,24-24-61,-25 25 76,25-25-174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1:14.75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-3 994 2224,'0'0'-136,"0"0"69,0 0 53,0-26 61,0 26 261,0 0 59,0 0-13,0 0-111,0 0-83,0 0-91,0 0 11,0 0 59,0 0-9,0 0-32,0 0-19,0 0-7,0 0-28,0 0-2,0 0 3,0 0-14,0 0 18,0 0-28,0 0-28,0 0 25,0 0-43,0 0 39,0 0-10,0 0 168,0 0-158,0 0-21,24 0 7,-24 0-172,25 0 158,0-25 10,0 25 1,-25 0 6,25 0 15,0 0-4,-25 0 165,24 0-242,1 0 8,-25 0-46,25 0-205,-25 0 201,25 0-50,0 0 121,-25 0-49,0 0-167,25-24-27,-25 24-76,0 0-122,0 0 264,0 0-235,24 0-131</inkml:trace>
  <inkml:trace contextRef="#ctx0" brushRef="#br0" timeOffset="368">96 1143 1197,'0'0'54,"0"0"215,0 0-24,0 0-3,0 0-13,0 0-357,0 0 42,0 0 124,0 0-149,0 0 140,0 0-1,0 0-69,0 0 233,0 0-21,0 0 31,0 0 155,0 0-226,0 0 76,25 0-40,-25 0-177,25 0 114,-25 0-87,24 0 15,-24 0-28,25 0-4,-25 0 26,25 0-13,0 0-13,-25 0-4,25 0 14,0-25-26,-1 25 136,-24 0-146,25 0 167,0 0-137,-25 0-102,25 0 252,0-25-299,-25 25 307,0 0-152,25 0 48,-25 0 2,0 0-158,24 0 148,-24 0 13,0 0-70,0 0 140,0 0-139,0 0-191,0 0 204,0 0 53,0 0-80,0 0 202,0 0-172,0 0-193,0 0 196,0 0-195,0 0 176,0 0-14,0 0-40,0 0-42,0 0 105,0 0-53,0 0-169,0 0-3,0 0-213,0 0-28,0 0 138,0 0-104,0 0-27</inkml:trace>
  <inkml:trace contextRef="#ctx0" brushRef="#br0" timeOffset="1491">1313 645 941,'0'0'5,"0"0"189,0 0 8,-25 0-20,25 0 47,-25 0-186,0 0-163,25 0 45,-25 0 124,1 0 47,24 0 139,-25 0-33,0 0-170,25 0-50,-25 0 10,25 25 31,-25-25-38,25 0 12,-25 0 21,25 0-193,0 25 190,0-25-167,0 0 131,0 25 202,0-25-166,0 0 146,0 25-129,0-25-221,0 25 189,0-25-6,0 24-27,0-24 208,0 0-314,0 25 148,25-25-110,-25 25-26,25-25 269,-25 25-118,25-25 112,0 0-122,-25 25-14,25-25-117,-25 0 108,24 25 146,1-25-227,-25 0 101,25 24 55,0-24-15,-25 0-37,25 0-2,-25 25-157,25-25 94,-1 0 57,-24 0 109,25 26 5,-25-26-190,25 0 78,-25 0-114,0 0 103,24 0 6,-24 24 0,0-24 112,0 0-118,0 0-12,0 0 15,0 0-26,0 0-57,0 0 118,0 0 0,0 0-47,0 0 107,0 0-6,0 0 0,0 0-26,-24 0-48,24 0 0,-25 25 10,0-25 14,1 0 19,24 0 168,-25 0 8,0 0-41,0 0-9,25 0-180,-25 0-18,0 25 5,25-25-1,-24 0 19,24 0-80,-25 0 16,25 0-28,0 0 106,-25 0 58,25 0-7,0 0 49,0-25-156,0 25 27,0 0-166,0 0-66,0 0 11,0 0-110,0 0 227,0 0-30,0 0-57,0 0-185,0 0-186</inkml:trace>
  <inkml:trace contextRef="#ctx0" brushRef="#br0" timeOffset="2364">1883 272 994,'0'-24'-3,"0"24"40,-25 0 17,25 0 186,0 0 18,0 0 9,0-25 2,0 25-321,-25 0 9,25 0 112,0 0-108,0-25 173,0 25-9,0 0-113,0 0 114,0 0-11,-25 0-13,25 0 140,0 0-8,0 0-115,0-25 30,0 25-100,0 0-46,0 0 4,0 0 87,0 0-123,0 0 29,0 0-16,0 0-24,0 0 40,0 0 7,0 0 87,0 0-91,0 25-16,0-25 29,0 0-13,0 0 1,0 0-1,0 25-139,0-25 139,0 25-110,0-25 117,0 24 103,0-24-210,0 25 204,0 1-120,0-26-23,0 24 33,0 1-1,0 0 1,0 0 55,0 0 45,0-25-123,0 25 43,0-1-47,0 1 14,25 0-58,-25 25 70,0-25 34,0-1-20,0 1 113,0 0-106,0 0-108,0 0 107,25 0-49,-25-1-68,0 1 189,0 0-101,0 0 16,0-25 88,0 25-114,0 0-58,25-1 104,-25 1-16,0 1 16,0-2-36,25 26-100,-25-25 96,0 0-74,0 0 101,0-1 15,0 1 11,25 0 52,-25 0 3,0 0-20,0 0-197,24-25 35,-24 24 94,0 1-84,0 0 205,0-25-27,0 25-104,25-25 98,-25 25-101,0-25-3,0 25 56,0-25-39,0 24-8,0-24 8,0 25-28,0-25 41,0 25-7,0-25-17,0 0-103,0 0-7,0 25 113,0-25-87,0 0 185,0 0 0,0 0-204,0 0 187,0 0-70,0 25-107,0-25 204,0 0-104,0 0 13,0 0-23,0 0-7,0 0 17,0 0-26,0 0 156,0 0-133,0 0 43,0 0-118,0 0 58,0 0 7,0 0-94,0 0 191,0 0-87,0 0 22,0 0 52,0 0-87,0 0 19,0 0-3,0 0-97,0 0 104,0 0-27,25 0 10,-25 0 110,0 0-83,0 0 32,0 0 14,25 0-10,-25 0 24,0 0-34,25 0-128,-25 0 12,25 0 97,-25 0-143,24 0 129,-24 0 19,25 0-39,0 0 33,0-25 83,-25 25-132,25 0-78,0 0 104,-1 0-90,1 0 77,-25-25 7,25 25 133,-25 0-140,25 0 169,0 0-46,-25 0-223,25 0 96,-25-25-123,0 25-25,24 0 100,-24 0 134,0 0-153,0 0 145,0 0-38,25 0-272,-25 0 109,0 0-172,0-25-71,0 25 104,0 0-81,0 0 170,0 0 18</inkml:trace>
  <inkml:trace contextRef="#ctx0" brushRef="#br0" timeOffset="3785">1858 173 1739,'0'0'-141,"0"0"198,0 0 17,0 0 15,0 0 188,0 0-207,0 0-11,0 0-165,0 0-24,0 0 5,0 0 149,0 0 168,0 0-187,0 0 158,0 0-154,0 0-161,0 0 298,0 0-269,0 0 168,0 0 45,0 0-9,0 0 30,0 0-49,25 0-3,-25 0-141,25 0 115,-25 0-109,25 0 130,-1 0-3,1 0-29,0-25-4,0 25-33,0 0 9,0 0 6,-1 0 3,1 0-3,0 0-3,0 0 24,0 0-18,0 0 21,-25-25 10,24 25-25,1 0 31,0 0-9,-25 0 177,25 0 21,0 0-45,-25 0 17,25 0-165,-25 0-39,0-24 49,24 24-39,-24 0-30,0 0-65,0 0 78,0 0 33,0 0 10,0 0 91,0 0-94,0 0-33,0 0-4,0 0 7,0 0-10,0 0-95,0 0 135,0 0-63,0 0 23,0 0 108,0 0-124,0 0 55,0 0-29,0 0 30,0 0-6,0 0-34,0 0-3,0 0-54,0 0-192,0 0-14,0 0-47,0 0-39,0 0 242,0 0-11,0 0-247,0 0-91</inkml:trace>
  <inkml:trace contextRef="#ctx0" brushRef="#br0" timeOffset="7308">2827 272 2248,'0'-24'-111,"0"24"183,0 0-125,0 0 180,0 0 61,0 0-136,0 0 347,0 0-159,0 0 78,0 0-147,0 0-101,0 0-30,0 0-136,0 0 100,0 0-21,0 0 24,0 0 95,0 0-118,0 0 16,0 0-14,0 0 1,0 0 49,0 0-60,0 0 28,0 0-8,0 0 104,0 24-212,0-24 106,0 0-7,0 25-132,0-25 283,0 26-142,0-2-94,0-24 111,0 25-17,0 0 21,0-25-27,0 25-22,0 0-41,0-25-39,0 25 250,0-1-21,0-24-252,0 25-69,0-25-158,0 25-43,0-25 240,0 25 61,0-25-244,0 25-37,0-25-179</inkml:trace>
  <inkml:trace contextRef="#ctx0" brushRef="#br0" timeOffset="7673">3125 297 2402,'0'0'0,"0"0"-146,0 0 146,0 0-146,0 0 119,0-25 33,0 25-36,-25 0 21,25 0-98,0 0 87,-25 0 26,25 0-3,0 0 114,-25 0-103,25 0 4,0 0 112,-25 0-142,25 25 149,-25-25-161,25 0 27,-24 26 18,24-26-161,0 0 188,-25 0-179,25 24-3,-25-24 295,25 0-328,0 25 310,-25-25 9,25 0-299,0 0 153,0 25-134,0-25 104,0 0 27,-25 0-12,25 0-5,0 0-114,0 0 256,0 0-116,0 0 145,0 0-159,0 0-144,0 0 132,0 0-150,0 0 268,0 0-104,0 0 35,0 0 46,0 25-16,25-25 10,-25 0-8,25 0-41,-25 0-97,25 0 121,-25 0-12,25 0 4,-1 0-7,1 25 4,-25-25-3,25 0-6,0 0 0,0 0-12,0 0-6,-1 0 6,1 0 13,0 25-19,0-25 9,0 0-18,0 0-12,-1 0 3,1 0-3,0 0 18,-25 24 0,25-24 0,0 0 6,-2 0-3,-23 0-12,25 0 3,-25 0 0,0 0-36,25 0-12,-25 0 14,0 0-184,0 25 111,0-25-76,0 0-292,25 0 74</inkml:trace>
  <inkml:trace contextRef="#ctx0" brushRef="#br0" timeOffset="8265">2454 770 846,'0'0'42,"0"0"215,0 0-123,0 0 36,0 0 115,0 0-174,0 0 1,25 0-36,-25 0-140,25 0-7,-25 0 141,25 0 130,-1 0-104,-24 0 5,25 0 9,0 0-123,0 0 101,25 0 65,-26 0-122,1 0-13,25 0 16,0 0 52,-26 0 67,26-25 46,0 25-31,-1 0-145,-24 0 3,25 0-30,-25 0-9,24 0-3,-24-25 51,25 25-12,-25 0-13,0 0 16,-1 0-10,1 0-19,0 0 49,0 0-139,0-25 73,-2 25 40,2 0-20,-25 0 93,25 0-83,-25 0 0,0 0-49,0 0-158,0 0 37,0 0-142,0 0-28,0 0 257,0 0-135,0 0 45,0 0-215</inkml:trace>
  <inkml:trace contextRef="#ctx0" brushRef="#br0" timeOffset="8733">2628 1043 2189,'0'0'8,"0"0"-16,0-25 25,25 25-5,-25 0 36,0 0 111,0 0-54,0 0 12,0 0-16,0 0 103,0-24 11,0 24-31,0 0 10,0 0-223,0 0 16,-25 0 32,25 0-19,0 0 13,0 0-103,0 0 90,0 0 3,-25 24-29,25-24 29,0 0 0,0 0-45,-25 0 52,25 25 77,0-25-103,0 0 22,-25 25-168,25-25-6,0 0 12,0 0-16,0 25 148,0-25 5,0 0 7,0 25 193,0-25-20,0 25 29,25-25-6,-25 0-264,25 24 106,-25-24-13,25 0-3,0 25 90,-25-25-107,25 0-15,-1 0-11,-24 25 43,25-25-3,0 0-7,0 0 3,-25 0-81,25 0 94,-25 25-3,25-25 0,-25 0 22,24 0-61,-24 0-6,25 25 25,-25-25 1,0 0 15,0 0-2,0 0-113,0 25 109,0-25-19,0 0 13,0 0 121,0 0-114,0 0-8,0 24 40,0-24-39,0 0 49,0 0-120,-25 25-13,25-25 117,-24 0-131,-1 0 207,25 25 4,-25-25-152,0 0 113,0 0-155,25 0 61,-25 0 26,1 0 7,24 0 61,-25 0-87,25 0 36,-25 0-14,25 0-3,-25 0-168,25 0-66,0 0-24,0 0-23,-25 0 95,25 0-9,0 0 117,0 0-36,0 0-175,0 0-28</inkml:trace>
  <inkml:trace contextRef="#ctx0" brushRef="#br0" timeOffset="9415">3348 1043 2014,'0'0'43,"0"0"34,0 0-106,0 0 153,0 0-11,0 0-74,0 0 151,0-25 55,0 25-89,0 0 69,0 0 59,0 0-320,0 0 131,0 0 23,0 0-101,0 0 98,0 0-102,0 0-6,0 0-126,0-24 136,0 24-102,0 0 38,0 0 166,-25 0-173,25 0 163,0 0-100,-25 24-15,25-24 43,-24 0-155,24 0 114,-25 25-32,0-25-1,25 0 138,-25 25-104,25-25 6,-25 25 1,25-25-11,-25 25-3,25-25-23,0 25 26,0-25 11,0 24 16,0-24 16,0 25-33,0-25 0,0 25-49,0-25 56,0 0 20,0 25-30,0-25-74,25 0-9,-25 25-210,0-25 20,25 25 92,-25-25 8,25 0-19,-25 24 78,25-24-76,-25 0-117,25 25-39</inkml:trace>
  <inkml:trace contextRef="#ctx0" brushRef="#br0" timeOffset="9793">3744 1043 2354,'0'0'-15,"0"0"12,-25 0 30,25 0 18,-24 0 43,24 0-7,0 0-30,0 0 1,-25 0-43,25 0-9,0 0 10,0 0-16,0 0-1,0 0 91,-25 0-25,25 0-59,0 25 3,0-25-93,0 0 13,0 0 65,0 25 86,0-25-62,0 0 13,0 25-13,0-25-80,0 0 149,0 25-78,0-25 90,25 0 74,-25 24-68,0-24 61,25 0-73,-25 25-67,0-25-27,24 0 4,-24 25-16,0-25 2,25 0 17,-25 0-6,25 25-10,-25-25 25,0 0-35,25 0 30,-25 25-1,0-25-16,0 0 26,0 25-7,0-25 1,0 0 9,0 0-13,0 0 14,0 24 22,0-24-39,0 0 29,-25 25-10,25-25-106,-25 25 90,0-25 30,25 0-130,-24 25 207,-1-25-177,0 0 57,25 0 100,-25 0-222,25 25-29,-25-25-175,25 0 82,0 0-186,-25 0-2</inkml:trace>
  <inkml:trace contextRef="#ctx0" brushRef="#br0" timeOffset="10221">3868 1217 2236,'25'0'-127,"-25"0"5,0 0 26,0 0 150,0 0 76,0 0 66,0 0 36,0 0 1,25 0 87,-25 0-18,0 0-62,0 0-94,0 0-169,25 0-56,0 0-3,-25 0-61,25 0 256,-25 0-14,24 0-96,-24 0 10,25 0-122,-25 0 133,25 0 105,-25 0 0,0 0-23,25 0-129,0 0-44,-25 0-258,25 0-28,-25 0-73,0 0 61,24 0 130,-24 0-73</inkml:trace>
  <inkml:trace contextRef="#ctx0" brushRef="#br0" timeOffset="10490">4092 1093 3373,'-25'0'19,"25"0"69,-25 0-88,25 0 253,0 0-158,0 0-10,-25-25 112,25 25-256,0 0 168,0 0-75,0 0-17,0 0-3,0 0-42,0 0 32,0 0-4,0 0 3,0 25-10,0-25 4,0 0-18,0 0 25,0 0 9,0 0-44,0 0 21,0 25-35,0-25 52,0 0 24,0 25-31,0-25 21,0 24-32,0 1-2,0-25 30,0 25-10,0 0-45,0-25-43,0 25-28,0 0 38,0-25-69,0 24-187,0-24-79,0 25-30,0-25 51,0 25 164,0-25-258</inkml:trace>
  <inkml:trace contextRef="#ctx0" brushRef="#br0" timeOffset="10821">4464 1167 3334,'0'-24'108,"0"24"-53,0 0 10,0 0 30,0 0-85,0-25 63,0 25 24,0 0-40,0 0 14,0 0-17,-24 0-30,24 0 3,-25 0-20,25 0 3,0 0 159,0 0-173,-25 0-20,25 0-17,-25 0-154,0 25 171,25-25 7,-25 0 44,25 24-20,-24-24 17,24 25-24,0-25-17,-25 25 10,25-25-40,0 0 13,0 25 152,0-25-192,0 0 7,0 25 128,0-25-318,0 0 304,0 0 23,0 0-135,0 25 188,0-25-248,25 0-3,-25 0 25,0 0-16,24 0 123,-24 0-4,0 0 105,25 0-105,-25-25 16,25 25 123,-25 0-238,0 0 112,25-25 178,-25 25-228,0 0 133,0 0 6,0 0-177,0 0 129,0 0 14,0 0-11,0 0 11,0 0-44,0 0-7,0 0 152,0 0-182,0 0 33,0 0-47,0 0-170,0 0 167,0 0 16,0 0 28,0 0-8,0 0-29,0 25-48,0-25 7,25 0 20,-25 0 81,0 0-20,0 25-24,0-25-135,0 0-200,0 0-5,0 24-78,25-24 41,-25 0 74,24 0-82,-24 0-88</inkml:trace>
  <inkml:trace contextRef="#ctx0" brushRef="#br0" timeOffset="11550">4539 148 1101,'0'0'196,"0"0"41,0 0-17,0-25-136,25 25-177,-25 0 154,0 0-17,0 0 26,25 0-9,-25 0-194,24-24 58,-24 24 240,0 0-133,25 0 2,0 0 112,-25-25-260,25 25 140,-25 0 118,25 0-230,0 0 135,-25-25-14,24 25-130,1 0 214,-25 0-81,25 0 24,-25-25 27,25 25-74,0 0 146,-25 0 117,0 0 65,25 0 28,-25-25-171,0 25-9,0 0-207,0 0 71,0 0 127,0 0-281,0 0 284,0 0-332,0 0-4,0 0 145,0 0-159,0 0 336,0 0-191,0 0 143,0 0 3,0 0-300,0 0 190,0 25-162,0-25-11,24 0 300,-24 0-38,0 25 56,0-25-154,0 25 0,0-25-123,0 25 95,0-25 157,0 24-125,0 1 146,0 0-300,25-25 14,-25 25 139,0 0-181,0 0 175,0-1 160,0 1-328,0 1 184,0-26-16,0 24-22,0 1 154,0 0-142,0 0 6,0 0-147,25 0 14,-25-1 133,0 1 20,0 0 148,0 0-155,0 0-6,0 0 140,0-1-304,0 1 150,0 0 154,0 0-305,0 0 142,0 0 12,0-1-143,0 1 140,0-25 21,0 25-21,0 0 151,0 0-127,0-25-21,25 25 4,-25-25-147,0 24 144,0-24-4,0 25 10,0-25 1,0 26-7,0-26 156,0 24-153,0-24-10,0 25 13,0-25-153,0 25 273,0-25-107,0 25-32,0-25 19,25 0-125,-25 25 98,0-25 27,0 0 162,0 25-165,0-25 7,0 24 6,0-24-171,0 25 172,0-25-4,25 25-4,-25-25-12,0 0-8,0 25 11,0-25-1,0 25 11,0-25-17,0 25 4,24-25-14,-24 24 36,0-24-2,0 25 2,0-25-9,0 25-37,0-25 47,25 25-37,-25-25 188,0 25-155,0 0-30,25-25 44,-25 24-182,0-24 148,0 25 38,25-25-55,-25 25 126,0-25-102,25 25-23,-25-25 40,0 25-106,25-25 102,-25 0-19,0 25-8,0-25-33,0 0 44,0 0-34,24 24 24,-24-24 162,0 0-165,0 0 39,0 0-6,0 0-123,0 0 136,0 0-34,0 0 11,0 0-10,0 0-11,0 0 65,0 0-28,0 0-19,0 0 29,-24 0-33,24-24 7,0 24 30,0 0-50,0 0 37,0 0-31,-25 0 7,25 0 0,0 0-41,0 0 55,-25 0-38,25 0 31,0 0 10,-25 0-17,25 0-7,0 0 7,-25 0 10,25 0 200,0 0-200,-25 0-20,1 0 3,24 24-213,-25-24 230,25 0 24,-25 0-27,0 0 24,25 0-31,-25 0-21,25 25 31,-25-25-34,1 0 41,24 0-3,-25 0-14,0 0 20,25 0-47,-25 0-10,0 0-14,25 0-49,-25 0-33,1 0 64,24 0-243,-25 0-56,25 0 60,0 0-169</inkml:trace>
  <inkml:trace contextRef="#ctx0" brushRef="#br0" timeOffset="13406">3075 894 1876,'0'0'14,"0"0"17,0 0-36,0 0 22,0 0-20,0 0 6,-25 0 72,25 0-31,0 0-113,0 0 134,0 0-183,-25 0 133,25 0-4,0 0-155,-25 25 297,25-25-263,0 0 260,-24 24-130,-1-24-150,25 25 158,-25 1-4,0-26 7,25 24 12,-25 1-20,0 0-112,1 0 107,-1 0 120,0 0-141,0-1 122,0 1 41,0 0-310,1 0 291,-1-25-153,0 25-33,25 0 48,-25-25-153,0 24 9,0-24 20,1 25 138,-1-25 100,0 0-96,0 25 102,0-25-137,25 0-149,-25 0 187,1 0-227,24 0-214</inkml:trace>
  <inkml:trace contextRef="#ctx0" brushRef="#br0" timeOffset="14058">1338 596 825,'0'0'211,"0"0"6,0 0 18,0 0 30,0 0-348,0 0 183,0 0-11,0 0-137,0-25 287,0 25-274,0 0 30,0 0 114,0 0-127,0 0 103,0 0-29,0 0 63,0 0-98,0 0-27,0 0-24,0 0 18,0 0 0,0 0 7,0 0 13,0 25-88,0-25 77,0 0 6,-25 25-12,25-25 90,0 24-73,-25 1-5,25-25 15,-25 25-87,0 0 81,25 0-3,-25-25 93,25 25-81,-24-1-21,-1 1 42,25 0-76,-25 0 91,25 0 3,-25-25-26,0 25-1,25-1-18,-25 1 7,25-25-4,-24 26-6,24-2 16,-25-24-28,25 25 9,-25-25-12,25 25-3,-25-25 31,25 25-38,-25-25 7,25 25-6,-25-25-10,25 0 25,0 25-12,0-25 0,-24 0-24,24 0-19,0 0-35,0 0 2,0 24 2,-25-24 0,25 0 125,0 0-207,0 0 95,0 0-70,0 0-344,0-24 71</inkml:trace>
  <inkml:trace contextRef="#ctx0" brushRef="#br0" timeOffset="15410">5581 521 2177,'0'0'-169,"-25"0"12,25-25 22,0 25 40,0 0 237,0 0 10,0 0 18,0 0-1,0 0 36,0 0-125,0 0-41,0 0-36,0 0-113,0 0 107,0 0-9,0 0 9,25 0 85,-25 0-64,25-24 12,-25 24-24,25 0-85,-25 0 79,24 0-9,-24 0 0,25-25-42,0 25-67,-25 0-55,25 0 70,0 0-13,-25 0-229,25 0-74</inkml:trace>
  <inkml:trace contextRef="#ctx0" brushRef="#br0" timeOffset="15674">5631 695 1853,'0'0'5,"0"0"21,0 0-138,0 0 44,0 0 25,0 0 0,0 0 161,0 0 99,0 0-33,0 0-147,0 0-8,0 0-124,0 0-11,0 0 144,0 0-33,24 0 102,-24 0-98,25 0-9,-25-25 8,25 25-111,0 0 105,-25 0-62,25 0-43,0 0 89,-1 0-84,1-25-228</inkml:trace>
  <inkml:trace contextRef="#ctx0" brushRef="#br0" timeOffset="15962">6500 148 2571,'0'-25'27,"0"25"16,0-24 99,0 24 124,0 0 83,0-25-83,0 25-69,0 0-83,0-25-72,0 25 60,25 0-17,-25 0-54,0 0-48,0 0 6,0 0-16,0 0-14,0 0 17,0 0 10,0 0 140,0 0 74,0 0-186,0 0-31,0 25-140,0-25-50,0 25 183,0-25 10,0 24 28,0 1 182,0-25-175,0 25-4,24 0-51,-24 0-179,0 0 142,0-1 161,0 1-223,0 1 79,0-2-141,0 1-299,0 0 127,25-25-15,-25 25-98,0 0 12,0-25 3</inkml:trace>
  <inkml:trace contextRef="#ctx0" brushRef="#br0" timeOffset="16266">6823 248 2438,'0'0'3,"0"-25"-107,0 25 147,0 0-94,0 0 1,0 0 99,0 0-115,0 0 99,-25 0 23,25 0 16,-25 0-27,25 0-3,-25-25-21,25 25-12,-25 0 1,25 0 5,-25 25-21,1-25 6,24 0-22,-25 0 10,25 0 3,-25 25 0,25-25 27,0 0-30,-25 0 3,25 24-6,0-24 76,0 0-46,0 0 80,0 25-83,0-25-80,0 0 68,0 0-73,0 26 73,0-26-6,0 0 80,0 0-87,0 24 47,0-24 15,0 0-77,25 25 74,-25-25 65,25 0 5,-25 25 67,25-25 29,-25 0-190,24 25 75,1-25-155,0 0-36,0 0 88,-25 0-53,25 0 144,0 0-66,-1 0 10,1 0 56,0 25-66,0-25-22,-25 0-3,25 0-21,0 0-77,-25 0 179,24 0-201,1 0-125,-25 25 122,25-25-134,-25 0 148,25 0-18,-25 0-176,0 24-233</inkml:trace>
  <inkml:trace contextRef="#ctx0" brushRef="#br0" timeOffset="16755">6301 745 2118,'0'0'59,"0"0"-39,0 0 60,0 0-126,0 0-13,0 0 83,0 0-30,0 0 159,0 0-28,0 0-40,0 0-16,0 0-41,0 0-13,0 0-3,0 0-12,0 0 209,0 0-7,0 0 17,0 0-72,25 0-78,0 0-46,0 0 30,-1 0 105,26 0-118,0 0-79,-25 0 82,24 0-129,1 0 110,0 0 28,24 0-35,-24 0 117,-1 0-157,1 0 123,0 0-223,-1 25 85,1-25-58,0 0 99,-1 0-3,1 0 10,-25 0 114,25 0-245,-1 0 138,-24 0-131,0 0-6,0 0 127,-1 0-10,0 0 160,-24 0-127,25 0-20,-25-25 20,0 25 18,0 0-38,0 0-10,0 0-10,0 0-160,0 0 160,0 0 37,0 0 67,0 0-38,0 0-160,0 0-151,0 0-160,0 0-74,0 0 184,0 0 46,0 0-274</inkml:trace>
  <inkml:trace contextRef="#ctx0" brushRef="#br0" timeOffset="17428">6947 994 2002,'0'0'169,"0"0"-48,0 0-126,0 0 8,0 0-179,0 0 185,0 0-20,0-26-1,0 26 136,-25 0-260,25 0 289,-25 0-150,25 0-147,-25 0 259,25 0-268,-25 0 147,25 0 129,0 26-258,-24-26 258,24 0-149,-25 24 9,25-24 8,0 0-131,-25 25 280,25-25-248,0 25 114,-25-25 125,25 25-271,0-25 263,0 25 8,0-25-265,0 25 283,0-25-146,0 24 9,0-24 126,0 25-162,0-25-88,0 0 136,0 25-112,25-25 41,-25 0 102,0 25-142,25-25 152,-25 0 85,25 0-93,-25 25-37,24-25-2,-24 0-118,25 0 91,-25 25 27,25-25-33,-25 0 6,25 24 9,-25-24 6,0 0-9,0 25 27,25-25-15,-25 0-21,0 25 30,0-25-21,0 0 6,0 25 36,0-25 21,0 0-33,0 25 33,0-25 156,0 0-79,-25 0 124,25 25-49,-25-25-134,25 0 9,-25 0-168,0 24 108,25-24-31,-24 0 24,-1 0 91,25 0-118,-25 0-68,25 0-19,-25 0 87,0 0-29,25 0-137,0 0-43,0 0-155,-25-24-84</inkml:trace>
  <inkml:trace contextRef="#ctx0" brushRef="#br0" timeOffset="17922">7145 1292 2559,'0'0'-10,"0"0"29,0 0-10,0 0 12,25 0 221,-25 0 25,0 0-73,0 0 31,0 0-228,25 0-47,-25-25 240,25 25-193,-25 0 15,25 0 15,-25 0-55,25 0 38,-25 0-3,24 0 155,1 0-286,-25 0 131,25 0-7,0 0-172,0 0 156,-25 0 62,24 0-36,0 0-235,-24 0 66,25 0-265,-25 0 78,25 0 157,-25 0-361</inkml:trace>
  <inkml:trace contextRef="#ctx0" brushRef="#br0" timeOffset="18184">7418 1118 3820,'0'0'-14,"-24"0"-62,24 0 182,-25 0-93,25 0 89,0-25 86,-25 25-160,25 0 131,0 0-75,0 0-49,0 0-11,0 0-55,0 0-25,0 0 56,0 0-35,0 0 28,0 0 24,0 0-38,0 0 28,0 25-7,0-25 14,-25 0-17,25 25 10,0-1-18,0-24 8,0 25 6,0 0-13,-25 0 24,25-25-14,0 25 7,0 0 0,0-1-39,0-24-30,0 25-48,0 0-17,0-25-55,0 25-43,0 0-96,0-25-58,0 25-19,0-25 125,0 0 50,0 24-289</inkml:trace>
  <inkml:trace contextRef="#ctx0" brushRef="#br0" timeOffset="18485">7815 1316 3424,'0'0'49,"25"0"30,-25-24-63,0 24 57,0 0-24,0 0 46,0-25 62,0 25-42,0 0 1,0-25-43,0 25-18,0 0 29,0 0-35,0 0-28,-25-25 32,25 25-50,0 0-6,-25 0-4,25 0-14,0 0-11,-25 0 18,25 0 4,-25 0-18,25 0 14,-24 0 21,24 0-7,-25 25-7,0-25 14,25 0-39,-25 25 11,25-25 46,-25 0-22,25 25-6,-25-25-8,25 24-13,0-24 20,0 25 4,-24 0-3,24-25-8,0 25-34,0-25-37,0 0-1,0 25-46,0-25 27,0 0 52,0 25 164,0-25-114,24 0-17,-24 0-23,25 0-157,-25 24 288,25-24-124,-25 0 17,25 0 12,-25 0-127,0-24 304,25 24-144,-25 0-16,25 0-16,-25-25-156,24 25 166,-24 0 9,0-25 57,25 25-26,-25 0 26,0 0 29,0 0-41,0-25 24,0 25 1,0 0-41,0 0-3,0 0-11,0 0-42,0 0 1,0 0-1,0 0 15,0 0-32,0 0 18,0 0 6,0 0-24,0 0 25,0 0-18,0 25 21,0-25 14,0 0-4,0 0-13,25 0-14,-25 25 20,0-25-10,0 0 31,0 25-20,25-25 3,-25 0 3,0 24-6,25-24-8,-25 0-13,0 0-35,25 25-30,-1-25 4,-24 0-80,25 0 144,0 0-102,-25 0-248,25 0 63,0 0-281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2:12.45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1615,'0'0'19,"0"0"4,0 0 16,0 0-16,0 0-29,0 0-132,0 0 107,0 0-101,0 0 132,0 0 141,0 0-113,0 0-20,0 0-2,0 0-1,0 0-10,25 0-91,-25 0-189,0 0-120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2:05.41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300 180 1526,'0'0'5,"0"0"-162,0 0 191,0 0 33,0-25-5,0 25 16,0 0-24,0 0-20,0-25 29,0 25 153,-25 0-129,25-25-29,0 25-23,0 0-72,0 0-36,0 0 18,-25-25 11,25 25 158,0 0-97,0 0 104,0 0-121,0 0-18,-25 0 6,25 0-88,-25 0 167,25 0-67,-25 0 9,25 25-32,-24-25-59,-1 25-8,25-25 75,-25 25 9,0 0 85,25-1-84,-25-24-4,25 25 3,-24 0-78,24-25 92,-25 25-11,25-25 108,0 0 61,0 25-102,0-25-70,0 25 24,0-25-207,0 0 184,0 25 145,0-25-149,0 0 93,0 0-165,25 25 63,-25-25-23,24 0 58,1 0-22,-25 25-129,25-25 56,0 0-7,-25 0 202,25 0-115,-1 0 169,-24 0-78,25 24-113,0-24 101,-25 0-232,25 25 163,-25-25-119,25 26 46,-25-26 44,0 0-106,25 24 140,-25-24-28,0 25 128,0-25-1,0 25-113,0-25-9,0 25-17,0 0-19,0-25 121,-25 25-59,25-25-23,0 24-61,-25-24 82,25 25 49,-25-25-56,0 26 85,0-26-110,25 24-59,-24-24 41,-1 25-67,0-25 99,25 0-11,-25 0-70,0 0 98,25 0-90,-24 0 81,24 0 100,0-25-125,-25 25 107,25 0-90,0 0-93,0-24 104,0 24-28,0-26 113,25 26-85,-25-25-14,0 25 21,24-24 9,1-1-42,0 25-2,0-25-87,0 0 83,-1 0-5,1 0 29,0 25-6,0-24-122,0-2 137,0 1 87,-1 1 29,1 24 0,25-25-134,-25 0-107,-1 25 72,1-25 8,0 0 19,-25 0 17,25 25-9,0-25 23,-25 0-5,25 25 5,-25-25 36,24 1-114,-24 24 182,0-25 17,0 25-114,0 0 88,0-25-16,-24 25-32,24 0 164,0-25 94,-25 25 10,25 0-31,0 0-294,-25 0 23,25 0-17,0-25-141,0 25 223,0 0-75,0 0-23,0 0 159,0 0-133,0 0 11,0 0-54,-25 0-27,25 0 17,0 0-38,0 0 5,0 25 66,0-25 68,0 0-75,0 25 64,0-25-152,0 25 55,0 0-9,0-1 19,-25-24 126,25 25-86,0 0 57,0 0-73,0 0-96,0 0 45,0 0 57,0 0-79,0 0 145,0-1-85,0 1-74,0-25 90,0 26-159,0-2-86,0 1-1,25-25-35,-25 25 58,0-25 133,25 25-29,-25-25 77,25 0-79,0 25-52,-1-25 28,1 0 73,-25 0-17,25 0 120,0-25-78,0 25 47,-1 0 112,1-25-95,-25 25 125,25-25-142,0 25-122,-25 0 130,0-25-5,25 25 8,-25 0 160,0-24-196,25 24-18,-25 0 213,0 0-153,0 0 137,0 0-9,0 0-271,0 0 318,0 0-259,0 0 178,0 0-119,0 0-187,0 0 177,0 0-138,0 0 318,0 0 49,0 0-191,0 24-29,24-24-156,-24 0-31,0 25 273,25-25-77,-25 0 12,0 25 175,0-25-255,25 0 71,-25 25 3,25-25-28,-25 0 13,0 0 41,0 0 134,0 0-245,25 0 259,-25 0-203,0 0-161,0-25 155,0 25-143,0 0 359,0-25-178,0 0-27,0 25-8,-25-24-24,25 24 50,0-26 12,-25 26 165,0-25-338,0 25 229,25 0-48,-24-24-181,-1 24 172,0 0 71,25 0-164,0 0 143,-25-25 67,25 25-224,0 0 93,0 0-56,0 0-61,0-25 61,25 25 57,-25 0 127,25-25-131,0 25-6,-25-25 9,24 25-145,1-25 133,0 25 13,0-25 10,0 25 4,-25-25-6,24 25 8,1-25-22,-25 25 16,0-24 99,25 24-42,-25 0 249,0-25 38,0 25-162,0 0 194,0 0-213,0-25-174,0 25 191,0 0-264,0 0 151,-25 0-12,25 0 37,0-25-13,-25 25-163,25 0 279,0 0-129,0 0-60,0 0-24,0 0-167,-24 0-34,24 0 170,0 0 169,0 0-128,0 0 0,0 0 10,0 0-27,0 0 144,0 0-14,0 25-134,0-25 11,0 25-130,0-25 33,24 25 251,-24-1-267,0 1 126,0 0 124,0 0-267,0 0 291,0 0 4,0 25-292,25-25 291,-25-1-302,0 1 148,0 1 144,25 23-147,-25-24 116,0 0-324,25 0 107,-25 24 45,0-24-24,25 1 160,-25-2-204,25 1 39,-25 0 105,0 0-84,0 0 90,24-25-108,-24 25-85,0-25-77,25 24 214,-25-24-196,0 0 22,0 0 171,0 0-254,0 0 18,0 0 62,0 0-193,0 0 211,0-24-21,-25 24-85,25-25 177,0 0-184,0 0 231,0 0 19,-24 0 37,24 1 16,0-2 2,-25 1 10,25 1 10,0 24 20,0-25 49,-25 0 3,25 25 180,0-25 10,-25 25-3,25-25 1,0 25-185,0 0-7,0-25-10,0 25-27,0 0-93,0 0 30,0-24 89,0 24-68,0 0 138,0 0-94,0-26 13,0 26-25,25 0 22,-25 0-16,25 0-143,-25-25 328,0 25-83,25 0-52,-25 0-65,24 0-214,-24 0 186,0 0-77,25 0 73,0 0-9,-25 0-173,25 0 264,-25 0-79,25 0 21,-25 25-3,24-25-76,-24 0 199,0 26-135,25-26-15,-25 24 0,0-24-114,0 25 111,0 0 27,0-25-18,0 25-15,0-25 27,0 25-24,0 0 163,0-25-154,0 24-3,0-24-3,0 0-133,-25 25 175,25-25-30,0 0 6,0 0-6,0 0-33,-24 0 48,24 0-51,0 0 6,0 0 131,0-25-167,0 25 60,0-24 66,0-1-194,24 25 213,-24-25-97,0 0-72,25 0 84,-25 25-79,25-25 79,-25 25 3,25-24 88,-25 24-88,25-26 18,-25 26-21,25-25-106,-25 25 97,0 0 119,0-24-119,24 24 148,-24-25-67,0 25-87,25 0 309,-25 0-67,0-25 78,0 25-29,0 0-181,0 0-92,0 0 37,0 0-13,-25 0-28,25 0 35,-24 25-62,24-25 35,-25 0 23,25 25-71,-25-25-61,25 0 58,0 24-23,-25-24-18,25 25 150,0-25-78,0 26 69,0-26 71,0 24-90,0-24-41,0 25-10,0 0-16,0-25 77,0 25 9,0-25-16,25 25-41,-25-25-183,25 25 85,-25-25-200,25 0 21,-25 24 183,24-24-235,1 0 181,0 0-202,0 0 4,0 0-165</inkml:trace>
  <inkml:trace contextRef="#ctx0" brushRef="#br0" timeOffset="2107">1936 453 2107,'0'0'-9,"-23"0"-114,23 0 114,0 0 6,-25 0-77,25 26 148,0-26-19,-25 0-89,25 0 80,0 24-29,-25-24-98,25 0 175,0 0 2,0 0-113,0 0 119,0 25-96,0-25-84,0 0 185,0 0-183,0 0 3,0 0 173,0 0-82,25 0-9,-25 0 3,0 0 17,0-25-93,25 25 155,-25 0-79,0-24-100,25 24 94,-25-26 3,0 1-24,0 25-4,0-24 2,0-1-4,0 0 7,0 25 23,0-25-6,0 0-85,0 25 100,-25-25 78,25 25-84,0-25 14,0 0 20,-25 25 17,25-25 4,0 25 39,0-24 139,0 24-59,0-25-57,0 25 177,0-25-365,0 0 176,0 25-93,25-25-102,-25 0 90,25 25-248,-2-25 400,-23 25-120,25-25-38,-25 25 158,25 0-319,-25 0-12,25 0 154,-25 0-132,25 0 157,-25 0 148,0 0-142,25 0-6,-25 25-18,24-25 51,-24 25 135,0 0-16,25-25 65,-25 25-326,0 0 100,0 0 52,0 0-62,25-1 119,-25 1-80,0 0-30,0 25 24,25-25-4,-25 0-26,0 0-22,0 24 9,25-24 39,-25 1-109,24-2 79,-24 26 21,25-25-43,-25 0 182,25 0-175,-25-1-208,25 1 5,-25 1-87,25-2 87,-25-24 202,0 25-80,0 0 15,0-25-7,0 0-10,0 25 25,0-25-240,0 0-82</inkml:trace>
  <inkml:trace contextRef="#ctx0" brushRef="#br0" timeOffset="2614">2110 603 2130,'0'-25'-104,"0"25"41,0-25 13,0 25 50,0-25 119,0 25-29,25-25 24,-25 1-16,0 24 6,25-26 17,-25 1-33,25 1-42,-1 24-37,-24-25-31,25 0 16,0 0 13,0 0 149,0 0-141,0 0-54,-25 0 177,24 25-310,1-25-123,0 1-96,0-1-348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9:22.96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-4 669 2283,'0'0'-122,"0"0"188,0 0-113,0 0 122,0 0 32,0 0-146,0 0 127,0 0-94,0-25 111,0 25 74,0 0-13,0-26 100,0 26-94,25-25-9,-25 0 26,0 25-95,25-25-26,-25 0-107,25-1-38,-25 1 0,24 0 97,-24-1 13,0 1-4,25 0-25,-25 0-11,0-26-16,25 26 13,-25-1 10,0-24-13,0 25 43,0 0-23,0-1-1,0 1 160,0 0-160,0 25 14,0-25 24,0 25-143,0-26 122,-25 26 4,25 0-14,0-25-9,0 25-21,0 0-6,0 0-35,0 0 154,0 0-129,0 0 13,0 25 3,-25-25-142,25 0 284,0 26-135,0-26 17,-24 25 3,24 0-145,0-25 222,0 25-100,-25 1-7,25-1 138,0 0-231,0-25 93,0 26 26,0-2-143,0 2 137,0-1-3,25-25-14,-25 25 24,24 1-14,-24-26 144,25 25-20,-25 0-117,25-25 127,-1 25-141,-24 1 28,25-26 103,-25 25-127,24-25-4,1 25-139,-25-25 153,25 26-117,-25-26 141,25 25 85,-25-25-149,0 0 24,25 25-1,-25-25 3,0 0-82,0 0 70,0 0-4,0 25-73,0-25 206,0 0 12,0 0-78,0 0-20,-25 0 17,25 0 6,0 0-163,-25 0 110,0 25-114,0-25 46,25 0 65,-24 0 149,-1 0-127,1 0-22,-1 0 132,0 0-140,25 0 80,-24 0-52,-1 0-127,25 0-182,-25 0-51,25 0-11,-25 0 72,25-25 143,0 25-209,0 0-95</inkml:trace>
  <inkml:trace contextRef="#ctx0" brushRef="#br0" timeOffset="618">640 341 2402,'0'0'-3,"0"0"42,0 0 31,0 0 244,0 0-113,0 0 121,0-26-123,0 26-225,0 0 179,-24 0-170,24 0 100,0 0-10,-25 0-46,25-25 201,0 25-174,0 0 3,-25 0-46,25 0-4,0 0 132,-25 0-180,25 0 24,0 0-188,0 25 22,-25-25 159,25 0 14,0 26 4,-25-26 143,25 25-137,0 0 130,0-25-200,-24 25-130,24-25 282,0 26-312,0-1 293,0-25 4,0 25-182,0-25 161,0 26-103,0-26-48,0 0 55,0 25-73,24-25 64,-24 0 20,0 0-188,0 0 82,25 0-68,-25 0 23,25 0 178,-25 0-15,0 0-3,25 0 30,-25-25 49,0 25-46,25-26 24,-25 26-6,0 0 188,0-25 84,0 25 49,0-25-86,0 25-196,0 0 34,0-26-53,0 26 97,0 0-36,0 0-23,0-25-31,0 25 104,0 0 11,0 0-202,0 0 29,0 0-148,0 0-12,0 0 129,0 0-44,0 0 16,0 0-2,0 0 10,25 0 45,-25 25 2,0-25-29,0 0 79,24 0-19,-24 26-30,25-26-10,-25 25-103,25-25-190,-25 0-5,0 25-11,25-25-29,-25 0 275,0 26-24,0-26-3,25 0 36,-25 0-323,0 25-1,0-25-21</inkml:trace>
  <inkml:trace contextRef="#ctx0" brushRef="#br0" timeOffset="1082">814 391 2212,'0'0'71,"0"0"-85,0 0 88,0-25 46,0 25 122,0 0 118,0 0-56,0 0-55,0 0-190,0 0-66,0 0 14,0 0-134,0 0 127,0 0-10,0 0 3,0 0 121,0 0-128,0 0-60,0 0 9,0 0 75,0 0-14,25 25 118,-25-25-65,25 0-32,-25 25-124,0-25 87,25 26 47,-25-26-63,0 25 26,24-25 0,-24 0-243,0 25 12,0-25 122,25 26-136,-25-26 200,0 0-20,0 25-48,0-25 138,0 0-136,0 0 36,0 0 41,0 25 13,0-25 150,0 0 17,0 0-159,0 0-121,0 0-35,0 0 110,0-25 183,0 25-29,0 0 34,0 0-152,0-25 13,0 25 8,-25 0-161,25-26 59,0 26-20,0-25 146,0 25 211,0-25-128,0 25 29,0 0 27,0-26-126,0 26 126,0-25-45,0 25-53,0 0 148,25-25 1,-25 25-16,0 0-80,0 0-96,0 0-17,0-25-29,25 25 20,-25 0 6,0 0-73,0 0 118,25 0-73,-25 0 28,25 0 87,-25 25-96,0-25 38,24 0-164,-24 0-35,0 25 23,25-25 68,-25 0 86,0 0 12,25 25-15,-25-25 111,0 26-53,0-26-52,0 0-42,25 25-183,-25-25 90,0 25 141,0-25-101,0 0 71,0 26-100,0-26-92,0 0 101,0 0 82,0 0-24,0 0 147,0 25-79,0-25 1,0 0 14,0 0-23,0 0 121,0-25-275,25 25 115,-25 0-89,0 0 96,0 0 34,0-26 9,0 26-8,0-25 53,0 25 15,0 0 116,25-25-15,-25 25-192,0 0 96,0 0-100,0-26 15,0 26 136,24 0-106,-24 0 24,0 0 29,0-25-151,0 25 80,0 0-42,0 0-40,0 0 67,0 0-9,0 0 9,0 0 0,0 0 21,25 0 3,-25 25 6,0-25-24,0 0 48,25 0-45,-25 0-12,0 26 12,0-26-72,25 0 78,-25 25-3,0-25 79,0 0-70,25 25-18,-25-25 18,0 0-22,24 0 29,-24 0-13,25 26 0,-25-26-46,25 0 61,-25 0 16,25 0-13,0-26 15,0 26-35,-25 0-20,24 0 13,1-25-3,0 25 6,0-25 175,0 25-144,-25-26 126,24 1 28,1 25-104,-25-25 32,0 0-25,0 25 30,0-26 13,0 1-20,0 25-111,0-25-60,0 25 70,0 0 156,0 0-169,0-26 6,0 26-121,0 0-38,-25 0 152,25 0-9,-24 0-20,24 0 186,0 0-60,-25 0-93,25 0 131,0 26-293,-25-26 162,25 0 148,0 0-107,0 25-47,0-25-11,0 0-138,-25 25-27,25-25 189,0 26-101,0-26 108,0 25 154,0-25-51,0 25-117,0-25-26,0 25-125,0-25 195,0 26 122,25-26-144,-25 25-15,25-25-66,-25 25 35,0-25 24,25 0-20,-25 26-119,0-26-93,0 0-29,24 0-98,1 25-78,-25-25 95,0 0-245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2:08.69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126 297 1317,'0'0'142,"0"0"-153,0 0 200,0 0-49,-24 0-155,24 0 206,-25 0-231,25 24 45,0-24-117,-25 25 72,25 0 26,-25 0 23,25-25 140,0 25-129,-24 0-3,24 0-168,0 0 142,0-25-8,0 25 40,0-25 134,0 24-160,24-24 3,-24 26 0,25-26 26,-25 0 41,25 0-38,-25 0-165,25 0 121,-1 0 4,-24 0 28,25-26 134,0 26-116,0-24-44,-25 24-108,25-25 131,-25 0-2,24 0 14,-24 0 112,0 0-132,0 25 0,0-25-125,0 0 146,0 0-128,0 25 113,-24-24 25,24-1 22,-25 25-5,25 0-147,-25-26 105,0 26-15,0 0 123,25 0-88,-24-24-23,-1 24-18,0 0-112,25 0 121,-25 0 0,25 0-121,0 0 127,0 0 88,0 0 9,0 0-168,0 0 94,0 0-240,0-25 126,0 25-39,25 0-141,-25-25 287,25 25-341,0-25 177,-1 25 42,1-25-160,0 25 234,0-25 8,0 25 13,-1 0 13,1-25 237,0 25 36,0-25-149,-1 25 43,-24 0-184,25 0 160,-25-25 93,25 25 6,-25 0-14,0 0-124,0 0 314,0-24-16,0 24-65,0 0-128,0 0-91,0 0-183,0 0 150,0 0 79,0 0-172,0 0-23,0 0 51,0 0-114,0 0 27,0 0 188,0 0-213,0 0 122,25 24-38,-25-24-135,0 0 128,0 25 4,25 0-21,-25-25 145,0 25-108,0 0-147,24 0 8,-24 25 129,0-25-147,0-1 164,0 27 16,25-2-167,-25-24 265,0 25-134,0-25 114,0 25-57,25-1-162,-25 2 37,0-27-128,0 26-125,0 0 110,0-25-129,25 25-16,-25-1-24,24-24-167,-24 1 106</inkml:trace>
  <inkml:trace contextRef="#ctx0" brushRef="#br0" timeOffset="655">845 421 2142,'0'0'29,"0"0"42,0 0 27,0 0 28,0 0-18,0 0 152,0 0-18,0 0-54,0 0 38,0 0-220,0 0-51,0 0 51,0 0-173,0 0 141,0 0 59,0 0-56,0 25 164,0-25-151,0 25-22,25 0 22,-25 0-26,0-1 39,25 2 33,-25-1 16,0-1-45,24 1-7,-24 0-7,0 0-13,0 0 50,0-25-18,25 25-12,-25 0-73,0-25 76,0 0-13,25 25 10,-25-25 113,0 0-86,0 0-1,0 0-210,0 0-74,0 0-14,0-25 7,0 25 183,0-25 16,-25 0 6,25 0 19,0 0 11,-25 0 123,25 0-107,-24 1 14,24-1-18,0-1-90,-25 2 111,25-1-12,-25 0 86,25 0-38,0 0 38,-25 0 28,25 0-59,0 25 252,0-25-79,-25 0-21,25 25 30,0-24-218,0 24 46,0-25 13,0 25-56,25-26-10,-25 26 17,25 0 3,-25 0-6,25-24 26,-25 24-131,25 0 54,-25 0 65,24 0-21,-24 0 92,25 0-62,-25 0-51,25 0 18,-25 0-17,0 0-3,0 24 3,25-24-3,-25 26 16,0-1-66,0-25-190,0 24-41,0 1-56,0 25 72,0-25 134,0 0-16,0 0-11,-25 0-344</inkml:trace>
  <inkml:trace contextRef="#ctx0" brushRef="#br0" timeOffset="1845">1117 1293 1165,'0'0'-170,"0"0"20,0 0 3,0 0 15,0 0 373,0 0-189,0 0 188,0 0-18,0 0-233,0 0 191,0 0-186,0 0-195,0 0 220,0 0-220,-25 0 21,25 0 191,0 0-191,0 0 201,0 0-8,0 0 156,0 0-151,0 0 16,0 0 161,0 0-317,0 0 167,0 0 143,0 0-330,0 0 327,0 0-169,0 0-145,25 0 280,-25-25-162,0 25 35,0 0 150,0 0-126,0 0 12,0 0-9,0 0-36,0 0-78,0 0 18,0-25 273,0 25-126,0 0 36,0 0-11,0 0 18,0 0-106,0 0 84,0 0 96,0 0-311,0 0 117,0 0-47,-25 0-96,25 0 140,0-25-19,0 25-6,-25 0-28,25 0 22,0 0 15,-25 25 0,25-25 162,0 25-181,-24-25-8,24 25 55,-24-25-199,24 25 358,0 0 7,-25 0-191,25 0-18,-25 0-190,25-1 196,0-24-64,0 25 218,0 0-148,0 0-199,0-25 211,0 25-133,0-25 136,25 25-8,-25-25-7,25 25-15,-25-25-7,24 0 229,-24 0-204,24 0 40,1 0 102,0 0-352,0 0 25,-1 0-97,26 0-285,-25 0 54,-1-25 76</inkml:trace>
  <inkml:trace contextRef="#ctx0" brushRef="#br0" timeOffset="2376">1711 1243 1956,'0'0'46,"0"0"27,0-25 57,0 25-75,0 0 22,0-24 22,0 24 138,0 0 33,0-26 0,0 26-42,0 0-31,0 0 85,-25-25-216,25 25 204,0 0-321,0 0 103,0 0 2,0 0-231,0 0 348,0 0-360,0 0 310,0 0 6,0 0-187,0 0 183,0 0-295,0 0 48,0 0 149,0 25 42,0-25 101,0 26-185,0-26 14,0 24-181,0 1 53,0 0 145,0 0-156,0 0 255,0 0-45,0 0-138,0 0 73,25 0-126,-25-1-32,0-24 48,0 25-276,25 0 67,-25-25-73,0 0-9,0 25-63,25-25-147</inkml:trace>
  <inkml:trace contextRef="#ctx0" brushRef="#br0" timeOffset="2685">1612 1393 1762,'0'0'11,"0"0"23,0 0 6,0-25 14,0 25-2,0 0 21,0 0-96,0 0 2,25 0-2,-25-25-41,0 25 105,25 0-27,-25-25-11,24 25 11,-24 0-20,25-25 18,-25 25-1,25-25-11,0 25 76,-25 0-61,25-25-38,-25 25-37,24 0-124,-24 0-245</inkml:trace>
  <inkml:trace contextRef="#ctx0" brushRef="#br0" timeOffset="2920">1488 1168 587,'0'0'-3,"-25"0"202,25 0-150,0 26 189,-24-26 30,24 0-202,-25 24 134,25 1-175,0-25 6,-25 25 3,25-25 11,0 25 9,0 0-43,-25 0-16,25-25 16,0 25-134,0 0 120,0 0 6,0-1 0,0 1 94,0-25-120,0 25 32,0 0-12,25 0 0,-25-25-78,0 25 81,25-25-11,-25 25 31,25 0-1,-25-25-13,24 0 5,1 25-120,-25-25 142,25 0-320,0 0-79</inkml:trace>
  <inkml:trace contextRef="#ctx0" brushRef="#br0" timeOffset="3192">2058 1218 2571,'0'0'-40,"0"0"-2,0 0 15,0 0 6,0-24 48,0 24 24,0 0 128,0 0-2,0 0 29,0 0-43,0 0-147,0 0 3,0 0-61,0 0 23,0 0 13,0 24-4,0-24 81,0 0-74,25 0 80,-25 25-77,0-25-84,25 25 78,-25-25-88,0 25 91,25 0 25,-25 0-12,0 0 13,0-25-14,0 25 1,0 0-13,0-1 25,0 1-31,0-25-4,0 25 3,0 0 36,0-25-283,0 25-50,0-25-65,0 25-30,0-25 264,-25 0-195</inkml:trace>
  <inkml:trace contextRef="#ctx0" brushRef="#br0" timeOffset="3519">2405 1293 1819,'0'0'5,"0"0"-125,25 0 28,-25 0 149,0 0-74,0-25 168,0 25-7,25 0-132,-25 0 63,0 0-32,0 0-14,0 0-11,24 0-9,-24-25 5,0 25-28,0 0 14,0 0 23,25 0-32,-25 0 122,0 0-35,25 0-81,-25 0 86,0 0-196,0 0-11,25 0-22,-25 0-32,25 0 13,-25 0-313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2:13.02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50 570 2201,'-25'0'62,"25"0"-53,0-25 160,0 25-25,0 0 97,0 0 92,0 0-190,0 0 28,-25-25-260,25 25 40,0 0 55,0 0-16,0 0 87,0 0-61,0 25-58,0-25 29,0 0 20,0 0 15,0 25-51,0 0 42,0-25-22,0 24-17,0 1 77,0 0-80,0 0 26,0 0-23,0 0 7,0-1 44,0-24-12,0 25-13,0 0 0,0-1-96,0 1 145,0 0-39,0 0 13,0-25 43,0 25-42,0 0-34,0-25 3,0 24 24,0-24-96,0 25 171,0-25-92,25 0-13,-25 0 6,0 25-78,0-25 63,0 0 51,0 0-13,0 0-13,0 0 3,0 0 4,0 0-39,0 0 26,0 0 16,0 0-33,25 0 40,-25 0 29,0 0-7,0 0-42,0 0-10,24 0-39,-24 0 7,25 0 52,-25 0 42,25 0-107,0 0 71,-25 0-19,25 0 0,0 0 77,-1-25-55,1 25-6,0 0-22,0 0 28,24-25-25,-24 25-4,0 0-3,0 0 0,0-24-4,0 24 137,-1 0-94,1-25 23,-25 25 26,25 0-108,-25 0 72,25 0-32,-25 0-20,0 0 135,0 0-213,0-25 131,0 25-7,0 0-145,0 0 240,0 0-259,0 0 19,0 0 88,0 0 4,0 0 56,0 0-39,0 0-255,0 25-59,-25-25 19,25 0-61,0 0 201,-25 0-18,25 0-295</inkml:trace>
  <inkml:trace contextRef="#ctx0" brushRef="#br0" timeOffset="638">199 421 1841,'0'-25'-112,"-25"25"36,25 0 174,0 0 16,0 0 162,0-24-162,0 24-55,0 0 4,0 0-146,0 0 121,0 0-107,0 0-17,0 0 98,0 0 119,0 0-137,0 0 6,0 0-17,0 0-106,0-25 221,25 25-95,-25 0 12,24 0-15,-24 0-104,25 0 175,0 0-74,-25 0 0,25-25 6,0 25-80,-25 0 39,24 0 58,-24 0-46,25 0-69,-25 0-190,25 0-166,-25 0-45</inkml:trace>
  <inkml:trace contextRef="#ctx0" brushRef="#br0" timeOffset="930">546 74 2535,'0'0'-63,"0"0"32,-25-25 142,25 25-28,0 0 225,0-25 37,0 25-105,0 0-51,-25-25-7,25 25-209,0 0 113,0 0 87,0 0-325,0 0 129,0 0-1,0 0-25,0 0 163,0 0-101,0 0-37,0 0-116,0 0 129,0 0 2,0 25 36,0-25 114,25 25-272,-25-25 102,0 25 5,0-1-117,25 1 285,-25 0-117,0 0-175,25 0 151,-25 0 11,0-1 90,25 1-11,-25 0-54,0 0-223,24 25-154,-24-26-57,0 1 52,25 0 11,-25-1 88,25 1-41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2:14.45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248 371 628,'0'0'2,"0"0"11,0-25 184,0 25-182,0 0 202,0 0 17,-24-25-190,24 25-10,-25 0 19,25 0-8,0-24 0,-25 24 195,25 0-237,-25 0 5,25-25-160,-25 25 164,25 0 19,-24 0-162,24-25 335,0 25-141,-25 0-150,25 0 293,-25 0-160,25-25-11,0 25 175,-25 0-319,25 0 5,0 0 131,0 0-15,0 0 189,-25 0 1,25 0-296,0 0 6,0 0-45,0 0-29,0 0 307,0 0-63,0 0 69,0 0-157,0 0-150,0 0 45,0 0 87,0 0 177,0 25-6,0-25-159,0 0-6,0 25-6,0-25-111,0 25 149,0-1-149,0-24 144,0 25 115,0 0-121,25-25 5,-25 25-143,0 0 132,0-1 106,25-24-92,-25 25 12,0 0-155,25-1 36,-25 1 104,0 0-11,25-1 18,-25 26 73,0-25-91,24 0 0,-24-1 6,0 1 8,25 0 1,-25 0-6,0-1-3,25 1-97,-25 0 185,0-25-97,25 24 18,-25 1 82,0 0-115,0-1 21,25 1 58,-25 0-75,0 0 26,24 0-9,-24 0-76,0-1 2,25 1-8,-25 0 94,0-1 14,25-24-32,-25 25 59,0 0-56,0-1-20,25 1 23,-25-25-56,0 25 142,0-25-83,0 25 0,0-1-1,25-24 19,-25 0-6,0 25-21,0-25 0,0 25-9,0-25 112,0 0-97,0 25 3,0-25-15,0 0-6,0 0 103,0 0-79,0 25-71,0-25-14,0 0 12,0 0 72,0 0-19,0 0 5,0 0-11,0 0 31,0 0 45,0 0 20,0 0 39,0 0-24,0 0-22,0 0-12,0 0-30,0 0 210,0 0-237,0 0 161,0 0-161,0 0-237,0 0 243,0 0-185,0 0 173,24 0 21,-24 0 3,0 0 34,0 0-1,25 0 142,-25 0-21,0 0-38,25 0 4,-25 0-134,25-25-68,-25 25 109,25 0 10,-1 0-48,-24 0-11,24 0-2,1 0-7,-25-25 32,25 25 116,0 0-115,-1 0-40,-24 0 43,25 0-59,-25-25 7,25 25 45,-25 0-16,0 0 0,25 0 26,-25 0-3,0 0-33,0 0-31,0 0 93,0 0 0,0 0 27,0 0 49,0 0-203,0 0 85,0 0-7,0 0 21,0 0-31,0 0 98,0 0-104,0 0 67,0 0 41,0 0-190,0 0 99,0 0-102,0 0 108,0 0-40,0 0-49,0 0-147,0 0-55,0 0-38,0 0-5,0 0 96,0 0-62,0 0-66,0 0-115</inkml:trace>
  <inkml:trace contextRef="#ctx0" brushRef="#br0" timeOffset="5084">1041 445 649,'0'0'7,"0"0"227,0 0-203,0 0 7,0 0 1,0 0-210,0 0 402,0 0-171,0 0 183,0 0-10,0-24-196,0 24 164,0 0-345,0 0 153,0 0 25,0 0 1,0 0 198,0 0-148,0 0-53,0 0-121,0 0-9,-25 0-11,25 0 165,0 0 123,0 0-137,0 0 127,0 0-254,0 0 9,0 0 91,0 0-110,0 0 95,0 0-9,-24 0 12,24 0 0,0 0 3,0 0-20,-25 0 114,25 0-115,0 0 106,-25 0-65,25 0-114,-25 24 90,25-24 22,-25 0 53,25 25-97,-24-25 123,24 0-221,-25 25 27,25-25 105,-25 24-128,25-24 214,0 0 21,-25 25-118,25-25 20,0 25 10,0-1-30,0-24 82,0 25-105,-25-25-107,25 25 130,0-25-74,0 25 77,0 0 94,0-25-227,0 24 112,0-24 4,0 25-75,25-25 109,-25 0-14,0 25 73,25-25-97,-25 0 92,25 25-92,0-25-55,-25 0 82,24 0-30,1 0 115,0 0-82,0 0-24,-25 0-70,25 0-7,-1 0 66,1 0 26,0 0-3,-25-25-15,25 25 23,0 0-11,-25 0-5,24 0 5,-24-25 64,25 25-64,-25 0 18,25 0 2,-25 0-81,0 0 66,0 0 28,0-25 2,0 25 23,0 0-2,0 0-11,0 0-16,0 0-20,0 0 12,0 0-24,0 0 24,0 0-6,0 0-3,0 0 0,0 0-39,0 0 133,0 0-141,0 0 32,0 0 5,0 0-93,0 0-37,0 0 25,0 0-194,0 0 53,0 0 108</inkml:trace>
  <inkml:trace contextRef="#ctx0" brushRef="#br0" timeOffset="6016">1637 396 763,'0'0'224,"0"0"-172,0 0 212,0 0 6,0-25-196,0 25 209,0 0-199,0 0-20,0 0-127,0 0-43,0 0 147,0 0-101,0-25 99,0 25 1,-25 0-19,25 0 134,0 0-18,-25 0-108,25 0-138,0 0 106,-25 0 9,25 25-11,0-25-7,-25 0-129,25 0 123,-24 0 145,24 25-139,-25-25 21,25 0-112,0 0 100,0 25 3,-25-25 130,25 0-150,0 24-109,0-24 248,0 25-257,0-25 127,0 0 131,0 25-243,0-25 249,25 0-106,-25 0-120,25 24 126,-25-24-152,24 0 138,-24 0 99,25 25-136,-25-25 16,25 0 118,-25 0-224,25 0 115,0 0 6,-1 25-126,-24-25 243,25 0-128,0 0-1,-25 0 117,25 0-252,-25 0 147,25 0 8,-25 0-131,25 24 109,-25-24 11,0 0 96,24 0-107,-24 0 118,0 0 25,0 0-249,0 0 123,0 0-123,0 25 90,0-25 141,0 0 18,0 0-1,0 25-216,-24-25-6,24 0 79,-25 0-100,25 25 121,-25-25-9,25 0 6,-25 25 91,0-25 12,25 0-101,-25 0 4,25 0-41,-24 24-83,24-24-179,-25 0-222</inkml:trace>
  <inkml:trace contextRef="#ctx0" brushRef="#br0" timeOffset="6506">1463 371 711,'-25'0'212,"25"0"-184,-25 0 19,25 0 10,0 0 8,-24 0 15,24 0 145,-25 0-151,25 0-48,-25 0 177,25 0-183,-25 0 139,25 0-294,-25 0-19,25 25 41,-24-25 145,24 0 120,-25 25 11,25-25-30,0 24-286,-25-24 127,25 25-98,0-25 141,0 25-3,0-25-104,0 24 226,0-24-136,0 25 141,0 0-25,0-25-246,0 24 130,25 1 23,-25-25-23,0 25 6,25 0-6,-25-25-9,24 25 41,-24-25 78,25 24-207,-25-24 94,25 25-5,0-25 16,-25 25 43,25-25-401,-1 0-97</inkml:trace>
  <inkml:trace contextRef="#ctx0" brushRef="#br0" timeOffset="6856">1984 470 1481,'25'0'150,"-25"0"33,0-25-62,0 25 39,0 0-131,25 0 7,-25-24 112,0 24-20,0 0-14,0 0-20,0 0-67,0 0-9,0-25-11,0 25-35,0 0 19,0 0-19,0 0 16,0 0 12,0 0 0,0 25-15,0-25-3,0 0 6,0 0 6,0 0 24,0 24 18,0-24-27,24 0 147,-24 25-134,0-25-35,0 25 32,0-1-163,0-24 132,0 25 18,0-25-6,0 25 6,0-25 19,0 24-41,0-24-20,0 25-69,-24-25-72,24 25-60,0-25 119,-25 0 7,25 25-233,0-25-47</inkml:trace>
  <inkml:trace contextRef="#ctx0" brushRef="#br0" timeOffset="7207">2108 148 1944,'0'-24'-23,"0"24"-11,25-25-134,-25 25 154,25-25 68,-25 25-135,0-24 310,0 24-136,24 0-34,-24-25 150,0 25-281,25 0-7,-25-25 117,0 25-99,0 0 238,25 0-151,-25-25-123,0 25 99,0 0-103,0 0 130,0 0 99,0 0-117,0 0-22,0 0 94,0 0-214,0 0 108,0 0 5,0 0-97,0 0 153,0 0-18,0 0-28,0 0 13,0 0-25,0 25 23,25-25 109,-25 0-106,0 25-15,0-25 3,0 25 9,0-25 24,25 0 65,-25 24-98,0 1 12,0-25-24,0 25 30,0-25-12,24 24-98,-24 1 89,0-25 9,0 25 3,0-1 89,0-24-83,0 25 15,25 0-21,-25-25-104,0 25 119,0-1-131,0 1 113,25-25 110,-25 25-119,0 0 12,0-25 3,0 25-105,0-1 82,0-24 20,0 25 3,25 0 2,-25-25 111,0 24-107,0 1-18,0-25-3,0 25-86,25-25 77,-25 24 39,0-24-7,0 25-28,0-25 25,0 25-25,0-25 11,0 25 6,0-25 3,0 25 8,25-25-14,-25 0 21,0 24-50,0-24 17,0 25 6,0-25 0,0 0 32,0 25-26,24-25-3,-24 0 6,0 25 87,0-25-16,0 0-74,0 0-6,25 24-104,-25-24 48,0 0 47,0 0 21,0 0-9,0 0-17,0 25 34,0-25 42,0 0-50,24 0 9,-24 0-15,0 25 6,0-25-6,0 0-6,0 0-20,0 0-48,25 24 80,-25-24 50,0 0-44,0 0-15,0 0-21,25 25-29,-25-25 68,0 0-18,0 0 23,0 0 54,0 25-71,24-25-14,-24 0-4,0 0-71,0 0 68,0 24 21,0-24 89,0 0-104,0 0 9,0 0 24,0 0-39,0 0 33,0 25-18,25-25-9,-25 0-47,0 0 136,0 0-6,0 0-83,0 0 6,0 0-71,0 0 98,0 0-3,0 0-21,0 0-6,0 0-59,0 0 65,0 0 3,0 0 0,0 0-3,-25 0 11,25 0 4,0 25 6,-24-25 14,24 0-20,0 0 32,-25 0 107,25 0-100,-25 0 103,25 25-85,-24-25-106,24 0 236,-25 0-56,1 25-35,24-25 71,-25 0-104,25 25-62,-25-25 100,25 0-71,-25 24-32,25-24-88,-25 0 117,25 0 11,-25 0-57,25 0 108,0 0-199,-24 0 59,24 25 45,0-25 91,0 0 13,-25 0-103,25 0-66,-25 0-275,25-25-44,0 25-93,0 0 56,0 0-178</inkml:trace>
  <inkml:trace contextRef="#ctx0" brushRef="#br0" timeOffset="18328">545 742 701,'0'0'-6,"0"0"11,0 0 21,0 0 23,0-25 9,0 25 174,0 0-198,0 0 154,0 0 8,-25 0-179,25-24 182,0 24-165,0 0-123,0 0 132,0 0 34,-24 0-28,24 0 29,0-25-32,-24 25-109,24 0 0,0 0 183,0 0-105,0 0 19,0 0 120,0 0-178,-25 0 13,25 0 45,0 0-104,0 0 93,0 0-8,0 0 64,0 0-73,0 0-26,0 0 79,0 0-124,-25 25 132,25-25-58,0 0-83,0 24 145,0 1-74,0-25-2,0 25 136,0 0-217,0-25 152,0 24-63,0 1-51,0-25 48,0 25-134,0-25 137,0 24-92,0-24 196,0 25-16,0-25 50,0 0-127,25 0-109,0 0 18,-25 0-51,0 0 169,24 0-64,-24-25 67,24 25-91,-24-24-52,25 24 59,-25-25 25,25 0-13,-25 1-1,0-1 102,25 0-200,-25 0 95,0 1 21,0-1-101,0 0 218,0 0-114,0 0 117,0 1 6,0-26-233,0 26 257,0-1-254,-25 0 94,25 1 136,0 24-97,-25-25 30,25 0-54,0 0 0,-25 0 60,25 25 48,0-24 11,-24 24-24,24-25-13,0 25 6,0-25-40,0 25 7,0 0-70,-24 0 85,24-25-61,0 25 6,0 0-21,0 0-40,0 0 43,0 0-4,0 0 19,0 0-12,0 25 18,0-25-3,0 0-12,0 25 13,0-25 39,0 25-61,24-25 9,-24 24 160,0 1-17,0 0 72,0 0 83,0 0-256,0-1-10,0 1-16</inkml:trace>
  <inkml:trace contextRef="#ctx0" brushRef="#br0" timeOffset="20835">1562 421 264,'0'0'-5,"0"0"25,0 0-17,0 0 9,0-25 3,0 25-32,0 0 22,0 0-13,0-25 3,0 25 5,0 0-5,0 0 0,25 0-2,-25 0 4,0-25 20,0 25 24,0 0 14,0 0-8,0-25-9,0 25-2,0 0 13,0 0 25,0-24 192,0 24-217,0 0 21,0 0-23,0-25-4,0 25 201,0 0-202,0 0 189,0 0-331,0-25 192,0 25 1,0 0-18,0 0 152,0 0-171,0 0 14,0 0-157,0 0 135,0-25-127,0 25 142,0 0 97,0 0-257,0 0 100,0 0-6,0 0 0,0 0 0,0 0 97,0 0-88,0 0-115,0 0 197,0 0-79,0 0-37,0 0 137,0 0-203,0 0-30,0 0 247,0 0-258,0 0 121,0 0 2,0 0-97,0 0 115,0 0 115,0 0-98,0 0 83,0 0-104,0 25-128,25-25 109,-25 0 29,0 0 100,0 25 5,25-25-6,-25 0-117,0 25 9,0-25 0,0 0-21,24 24 21,-24-24-106,0 25 85,25-25-40,-25 25-34,0-25 109,0 25-70,25 0 130,-25-25-60,0 24-2,25 1 89,-25-25-160,0 25 56,25-1 110,-25-24-131,0 25 113,25 0 30,-25-25-100,0 24-91,0 1 33,24-25-71,-24 25-25,25 0 218,-25-25-10,0 25-82,0-25 18,25 24 43,-25-24-166,0 25 243,0-25-123,0 25 15,0-25-44,25 0-124,-25 0 106,25 0-89,-25 0 74,0 0 36,24 0 8,-24 0-105,0 0 80,25 0-230,-25-25-33,25 25-38,-25-25-70</inkml:trace>
  <inkml:trace contextRef="#ctx0" brushRef="#br0" timeOffset="21576">1562 569 1638,'0'0'-161,"0"0"37,0 0 147,0 0 56,0 0 24,-25 0 123,25 0-268,0 0-55,0 0 264,0 0-135,0 0 102,0 0-3,0 0-131,0 0-40,0 0 40,0 0-15,0 0 9,0 0 21,0 0 0,0 0-10,0 0-13,0 0 2,0 0-132,0 0 5,0 0 150,0 0-5,0 0 96,0 0 25,0 0-144,0 0-7,0 0 33,0 0 11,0 0-32,0 0 39,0 0-57,0 0 22,0 0 57,0 0-11,0 0-38,0 0-15,25 0-6,-25 0-32,0 0 94,25 0-35,0-25-6,0 25 119,-1 0-131,1-25 18,0 25-21,25-24-111,-25-1 112,-1 25 119,26-25-43,-25 25-65,0 0 77,-1-24-31,1 24-114,-25 0 62,25-25-74,-25 25-84,25 0 164,-25 0 0,0 0-3,0 0 48,0 0-57,0 0 6,0 0 9,0 0-56,0 0 67,0 0 4,0 0-36,0 0 4,0 0-19,0 0-22,0 0-12,0 25 58,-25-25 3,25 0-163,0 0-26,-25 0-155,25 0-95</inkml:trace>
  <inkml:trace contextRef="#ctx0" brushRef="#br0" timeOffset="22683">793 1163 846,'0'0'10,"0"0"152,0 0-141,0 0-10,0 0-6,25-25 17,-25 25 152,0 0 10,0 0-144,25 0-144,-25 0 2,25-25 11,-25 25 265,0 0-20,24 0-18,1 0-106,-25 0-21,25 0 28,0-24 20,0 24 81,-1 0-189,1 0 51,0 0-14,0-25 28,0 25 91,-1 0-76,26-25-108,-25 25 79,25 0-69,-26-25-22,26 25 231,-25 0-203,24-25 52,1 25-3,-25 0-96,24-25 185,-24 25-89,25 0 111,-1-24-11,-24 24-86,25 0 88,-25 0-77,24-25-108,-24 25-8,0 0 131,0 0-9,0 0 63,-25 0-66,24-25-25,-24 25-107,25 0 124,-25 0 100,0 0-121,0 0 18,0 0 6,0 0-15,0 0 12,0 0 62,0 0-77,0 0-127,0 0 56,0 0 26,0 0-82,0 0-112,0 0-121</inkml:trace>
  <inkml:trace contextRef="#ctx0" brushRef="#br0" timeOffset="23174">1488 1484 794,'0'0'21,"0"0"21,0 0 29,0 0 14,0 0 96,0 0-26,-25 0 10,25-24-8,0 24-120,0 0-54,0 0 89,-25 0-30,25 0 4,0 0 73,0 0-142,-25 0 17,25 0 18,0 0-92,0 0 9,-24 0 88,24 0-97,-25 0 172,25 0 14,0 0-86,-25 24-6,25-24-14,-25 0-9,25 25 9,0-25 75,0 0-78,-25 25 109,25-25-198,0 24 92,0 1-23,0-25-89,-24 25 169,24-1-65,0-24-55,0 25 57,0-25 100,0 25-77,24-25 77,-24 0-88,25 25-67,-25-25 66,25 0-85,-25 0-8,25 0 76,-25-25-130,25 25 77,-1 0 105,-24-25-77,25 25 127,-25-25-3,25 1-81,0-1-29,-25 0 29,0 25-4,25-24 13,-25-26 30,0 26-53,24-1 19,-24 0 9,0 0-11,0 0-26,0 1 107,0 24-58,0-25 12,0 0 150,0 25-6,0-25-72,-24 25 141,24-24-57,0 24 11,0-25 45,-25 25-136,25 0-48,0 0-15,0-25-10,0 25 88,0 0-142,0 0-90,0 0 67,0 0-112,0 0 119,0 0 20,0 0-37,0 0 151,0 0-182,0 25 61,0-25 150,0 0-264,0 0 222,0 25-92,0-1-2,0-24-11,0 25 24,25 0-115,-25 0 68,0-25 56,0 24-159,24 1 263,-24 0-317,0 0-76,25 0 72,-25-25-166,25 24 108,-25-24 216,0 25-118,25-25 48,-25 25 33,25-25-219,-1 0 236,-24 0-80,25 0 9,0 0-58,-25 0-107,25-25-2,-25 25-44</inkml:trace>
  <inkml:trace contextRef="#ctx0" brushRef="#br0" timeOffset="23718">1835 1336 1449,'0'-25'27,"0"25"51,0-25-113,0 25 54,0-25 100,0 25-104,0-24 141,0 24-16,-25 0-105,25-25 311,0 25-31,0 0 8,0 0 35,-24-25-235,24 25-52,0 0 78,0 0-178,0 0 69,0-24 59,0 24-106,0 0-19,0 0-87,0 0 90,0 0-14,0 0 132,0 0-107,0 0-93,0 24 3,0-24 6,0 0 102,0 0 103,0 25 119,0-25-149,0 25 19,24-1 11,-24-24-334,0 25 176,25 0-82,-25 0-141,0-1 75,0 1 116,0-25-224,25 25 35,-25 0-9,25-25-106,-25 25 254,0-1-79,0-24-65</inkml:trace>
  <inkml:trace contextRef="#ctx0" brushRef="#br0" timeOffset="24041">1835 1484 836,'0'-24'147,"0"24"20,0 0 0,0 0 25,0 0-271,0 0 107,25-25 8,-25 25-44,0 0 131,25-25-134,-25 25 6,0 0 18,25-25-21,-1 25-109,-24-25-99,25 25 119,0-24-259</inkml:trace>
  <inkml:trace contextRef="#ctx0" brushRef="#br0" timeOffset="24550">2653 643 1068,'0'0'16,"0"0"-19,0 0-2,0 0 184,0 0-182,0 0 9,0 0 178,0-25-355,0 25 337,0 0-10,25 0-190,-25 0 194,0 0-318,24 0 164,-24 0-113,25-25-34,-25 25 276,25 0-268,-25 0 266,25 0 19,0-24-138,-1 24 99,-24 0-172,25 0-79,0 0-256</inkml:trace>
  <inkml:trace contextRef="#ctx0" brushRef="#br0" timeOffset="24803">2826 866 857,'0'0'7,"0"0"4,0 0 161,0 0 4,0 0-163,0 0 180,0 0-323,0 0-4,0-25 150,0 25-172,25 0 312,-25 0 5,25 0 1,-25 0-18,25-25-107,-25 25-40,25 0-5,-1 0-25,-24-24-315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2:39.76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-1 670 1933,'0'0'37,"0"0"-5,0 0 44,0-25-1,0 25 5,0 0-100,0 0 61,0 0-23,0-24-27,0 24-8,0 0-115,0 0 27,0 0-9,0 0 214,0 0-4,0 24-99,0-24 11,0 0 25,0 0-18,0 25 102,0-25-120,0 25-129,0 0 21,25-25-3,-25 25 196,0 0-65,0-1 97,0 1-94,0 0-99,0 0 76,25 0-85,-25 0 88,0 0 102,0-25-93,0 25-9,25 0 9,-25-1-94,0 1 161,0-25-76,0 25 94,0 0-106,0-25-58,0 25 155,25-25-182,-25 0 103,0 25-6,0-25-76,0 0 82,0 0-1,0 24-5,0-24 6,0 0-15,0 0 4,0 0 8,0 0 70,0 0-47,0 0 71,25 0 0,-25 0-159,0 0 59,0 0-70,24 0 52,-24 0 15,0 0 110,25 0-19,-25 0-161,25 0 99,-25-24-32,25 24-82,0 0 102,-25 0 72,25 0-77,-25 0 3,24-25 6,-24 25-113,25 0 3,0 0 214,-25 0-136,25 0 20,-25-25 9,25 25-134,0 0 139,-25 0-23,0 0 74,24 0-21,-24 0-23,0 0-33,0 0-65,0 0 1,0 0 3,0 0 4,0 0-9,0 0-239,0 0-77</inkml:trace>
  <inkml:trace contextRef="#ctx0" brushRef="#br0" timeOffset="614">198 446 1830,'0'0'-3,"0"0"-201,0 0 198,0 0-181,0 0-17,0 0 402,0 0-209,0-25 178,0 25 40,0 0-199,25 0-176,-25 0 11,0 0 166,25 0 20,-25 0 3,25 0 173,-25 0-355,24 0 135,-24 0 208,25 0-178,-25 0 173,25 0-179,-25 0-30,25 0 4,-25 0-23,25 0-203,-25 0-62,0 0-57,25 0-47</inkml:trace>
  <inkml:trace contextRef="#ctx0" brushRef="#br0" timeOffset="901">446 247 1273,'0'0'208,"0"-25"39,0 25 17,0-25-70,0 25-173,0 0-9,0-24 51,0 24 91,0 0-21,0-25-28,0 25-62,0 0-27,0 0-4,0 0-6,0 0-15,0 0-7,0 0 13,25 0-24,-25 0 23,0 0 17,0 0 52,25 25-59,-25-25-6,0 0-3,25 0-71,-25 24 135,0-24-70,25 25-9,-25-25 124,0 25-156,0-25 50,25 25 13,-25-25-122,0 25 105,24-25 20,-24 25-16,0 0 74,0-25-176,0 25-39,25 0 83,-25-25-238,0 24 234,0 1 4,0-25-125,0 25 85,0-25-400</inkml:trace>
  <inkml:trace contextRef="#ctx0" brushRef="#br0" timeOffset="1339">1116 272 846,'0'0'186,"0"0"-191,-25-25 0,25 25 8,-25 0 16,25 0 201,-25-25-175,25 25 5,-24 0-198,24 0 162,-25 0 196,25-25-194,-25 25 5,25 0-1,-25 0-48,25 0 196,-25 0-2,25 0-174,0 0 11,-25 0-12,25 0-25,0 0-121,0 0 44,-24 0 186,24 0-13,0 0 127,0 0-41,0 0-182,0 0 37,0 0 6,0 0 2,0 0-20,0 0 9,0 0-17,0 0 14,0 0 15,0 0-177,0 0 159,0 0 6,0 25 11,0-25 120,0 0-131,0 25 20,0-25-193,0 25 61,0-25 135,0 25-137,0-25 311,0 25-147,0-25-41,0 25 142,0-25-168,24 25 168,-24 0-248,0-25 74,0 24-71,0-24 85,0 25 115,0 0-109,25 0 126,-25-25-146,0 25 58,0 0-12,0-25-34,25 24 5,-25 2-127,0-1 96,0-1 60,0 1-3,25-25 60,-25 25-54,0 0-146,0 0 96,0 0-55,0-1 53,0 1 149,0-25-114,25 25 108,-25 0-94,0 0-58,0 0 56,0-25-18,0 25-15,0 0 18,0-25-26,0 25 5,25-1 32,-25-24 4,0 25-127,0-25 109,0 0-112,0 25 77,0-25 149,0 0-111,0 0 0,0 25 11,0-25-126,24 0 124,-24 0 94,0 25-103,0-25 91,0 0-135,0 0 30,0 0-113,0 25 127,0-25-97,0 0 85,0 0 118,0 0-89,0 24 109,0-24-141,0 0 24,0 0-33,0 26-11,0-26 49,0 0-23,0 25-20,0-25 17,0 24-17,0-24 0,0 0 37,0 25-2,0-25 11,0 0 3,25 25-8,-25-25-30,0 0-5,0 0 17,0 25-6,0-25 12,0 0-12,0 0-14,0 0 34,0 25-114,0-25 97,0 0 3,0 0-5,0 0 134,0 0-112,0 0-5,0 0-33,0 0-8,0 0-6,0 0-71,25 25 118,-25-25 6,0 0-13,0 0 101,0 0-123,0 0 5,0 0 35,0 0-17,0 0-9,0 0 9,0 0-100,0 0 103,0 0 2,0 0-11,0 0 109,0 0-144,0 0 41,0 0 15,0 0-122,0 0 124,0 0-26,0 0-14,0 0 31,0 0-66,0 0 131,0 0-14,0 24 16,0-24-29,25 0-25,-25 0-65,0 0 166,25 0-78,-25 0-8,0-24 0,25 24-84,-25 0 74,24 0-32,1 0 12,-25 0-6,25 0 6,0-25-57,-25 25 69,25 0-12,0 0 73,-1 0-79,-24-25-6,25 25 13,0 0-81,-25 0 65,25 0 80,-25-25-56,25 25-18,-25 0 15,24 0-67,-24 0 40,25 0 12,-25 0 0,0-25 173,0 25-30,0 0-143,0 0 0,0 0-51,0 0-92,0 0 137,0 0 3,0 0-131,0 0 125,0 0 139,0 0-175,0 0-36,0 0 50,0 0-253,0 0 222,0 0-131,0 0 9,0 0-87,0 25-151</inkml:trace>
  <inkml:trace contextRef="#ctx0" brushRef="#br0" timeOffset="2635">1737 148 2212,'0'0'12,"0"0"71,0 0-88,0-25 14,0 25 38,0 0-41,0 0 93,0 0 12,0-25-32,0 25 148,0 0 12,0 0-23,0 0-26,0 0-355,0 0 113,0 0-142,0 0 16,0 0 159,0 25-116,0-25 128,0 0 70,0 0-57,0 25 6,0-25-2,0 0-94,0 25 155,0-25 30,0 24-95,0 1 126,0-25-197,24 25 100,-24 0 140,0 0-159,0 0 142,0 0-334,25-25-14,-25 25-96,0 0 15,0-1 142,0 1-32,0-25 80,0 25-135,0-25-291</inkml:trace>
  <inkml:trace contextRef="#ctx0" brushRef="#br0" timeOffset="2947">2084 272 1671,'0'0'31,"0"0"167,0 0 8,0 0-5,0-25-40,0 25-279,-25 0 0,25 0 139,0 0 0,0 0-47,0 0 153,-24 0-166,24 0 45,0 0 0,-25 0-15,25 0-123,-25 0-21,25 0 300,-25 25-294,25-25 278,0 0-148,-25 0-22,25 0 54,0 25-36,0-25 27,-25 0-132,25 0 217,0 25-76,0-25 93,0 0 11,0 0-230,0 25-11,0-25 133,0 0-121,0 0 238,0 25-2,0-25-220,0 0 238,0 0-261,0 0 129,25 25-7,-25-25-114,0 0 266,25 0-249,-25 24 241,25-24-85,-25 0-24,25 0 27,-25 0-148,25 0 93,-1 0-111,1 0 90,0 0 102,0 0-90,0 0-3,0 0-6,-1 0-81,1 0 81,0 0 0,0 0 15,0 0 75,0 0-137,-1 0 68,1 0-57,0 0-167,0 0-71,-25 0 78,25 0-268</inkml:trace>
  <inkml:trace contextRef="#ctx0" brushRef="#br0" timeOffset="3403">1687 819 1762,'-25'0'25,"25"0"-117,0 0 166,0 0 21,0 0-25,0 0-3,0 0-165,-25 0 119,25 0-9,0 0 126,0 0-127,0 0-17,0 0-78,0 0 64,0 0 158,25 0-84,-25 0 116,0 0 36,25 0-110,0 0 83,0 0-25,-1 0-26,1 0 87,25-25-108,-25 25 23,24 0-71,1-24 17,0 24-40,-25-25-39,24 25 16,1 0-53,0-25 47,-26 25 46,26-25-60,0 25 14,-25 0-37,24 0-121,-24-25 142,0 25-80,0 0 50,-25 0 42,25 0-248,-25 0 94,0 0-97,0 0-86,0 0 173,0 0-36,0 25-9,0-25-133</inkml:trace>
  <inkml:trace contextRef="#ctx0" brushRef="#br0" timeOffset="3817">1960 1043 2037,'0'0'43,"0"0"-8,0 0 12,0-25-70,0 25-1,0 0 54,0 0 44,0 0 175,0 0-105,0-24 2,0 24-103,0 0-117,0 0 67,0 0-57,0 0 61,0 0-10,0 0 81,0 0-61,0 24-20,0-24 26,-25 0-35,25 0 19,0 25-9,-25-25 42,25 0-36,0 25-12,0-25 30,-24 25 22,24-25-86,0 25 67,0-25-39,0 25-50,0-25 59,0 0 89,0 24-84,0-24-5,24 26 21,-24-26-89,0 0 102,25 25-1,-25-25-3,25 0 9,-25 0-2,25 0 36,-25 0-58,25 24-18,0-24 18,-25 0-71,24 0 62,1 0 3,0 0 0,-25 0 6,25 0 0,0 0 108,-25 0-111,25 0 0,-25 25 46,24-25-151,-24 0 99,0 0 24,0 0-61,0 25 82,0-25-30,0 0-12,-24 25 99,24-25-50,-25 0 31,0 25-59,0-25-92,0 25 18,0-25-8,25 0 61,-24 24 55,-1-24-34,0 0 1,25 0 51,-25 0-155,25 0-24,-25 0-35,25 0-169,0 0 132,0 0-283</inkml:trace>
  <inkml:trace contextRef="#ctx0" brushRef="#br0" timeOffset="4293">2308 1193 2271,'0'0'50,"0"0"22,0 0 152,0 0 42,0 0-15,0 0 41,0 0-51,0 0-254,0 0 201,0 0-185,0-26-186,25 26 297,-25 0-202,0 0 94,24 0 87,-24 0 32,25-24-115,-25 24-17,25 0-85,0 0 117,-25 0-45,25 0-49,0 0 79,-1-25-144,-24 25 223,25 0 23,0 0-105,-25 0 50,25 0-258,0 0-183,-25 0 22,25-25-252,-25 25 192,24 0-8,-24 0-20</inkml:trace>
  <inkml:trace contextRef="#ctx0" brushRef="#br0" timeOffset="4539">2531 1093 2189,'0'0'-24,"-25"0"60,25-25 65,0 25 228,0 0 89,0 0-125,0 0 0,0 0-46,0 0-196,0 0 106,-24 0-103,24 0-162,0-25 112,0 25-52,0 0 45,0 0-31,0 0 23,0 0 5,0 0-28,0 0 7,0 0 10,0 25 159,0-25-119,0 0 125,0 0-152,0 25-157,0-25 124,0 25-161,0-25 249,0 25-140,0-1 0,0 2 126,0-26-138,0 25 71,-25-1-177,25-24-122,0 25-6,0-25-39,0 25 240,0 0-177,0-25 97,0 25-154</inkml:trace>
  <inkml:trace contextRef="#ctx0" brushRef="#br0" timeOffset="4843">3002 1167 2271,'0'0'81,"0"-24"159,0 24 55,0 0 82,0-25-61,0 25-118,0 0-169,0 0-88,0-25 148,0 25-31,-25 0-19,25 0 28,-25-25-173,25 25-10,0 0 137,-24 0 122,24 0-146,0 0-7,-25 0 10,25 0-10,0 0-7,-25 0 0,25 0-39,-25 25 70,25-25 122,0 0-15,-25 25-121,25-25-52,-25 25 42,25-1 17,-24-24 200,24 26-248,0-26 37,0 25-111,-25-25-66,25 24 91,0-24-29,0 25 63,0-25 26,0 0-3,0 0-3,25 25-61,-25-25 58,24 0-45,-24 0 52,25 0 119,-25-25-107,25 25 78,-25 0-74,25 0 19,-25-25 10,0 25-65,25 0 151,-25-24-148,25 24 141,-25 0-63,0 0-22,0 0-7,0 0 17,0 0 124,0 0-246,0 0 223,0 0-131,0 0-129,0 0 247,0 0-108,0 0 3,0 0 112,0 0-116,0 0-98,0 24 112,0-24-33,24 0 3,-24 25 102,0-25-174,0 0-26,25 0-191,-25 25-71,0-25-11,25 0 90,-25 0 146,0 0-33</inkml:trace>
  <inkml:trace contextRef="#ctx0" brushRef="#br0" timeOffset="5435">3126 98 773,'25'0'39,"-25"-25"197,0 25-103,0-25 183,0 25-13,0 0-146,0-24 5,0 24-162,0 0-17,0 0-51,0-25 114,0 25 73,0 0-117,0 0 13,0 0 98,0 0-217,0 0 99,0 0 112,0 0-238,0 0 122,0 0 128,25 0-235,-25 0 113,0 0 0,0 0-107,0 0 134,25 0-1,-25 0 126,0 0-125,24 0-19,-24 0 25,0 0-118,0 0 118,0 0 105,25 0-126,-25 25 9,0-25-9,0 0-43,25 0 40,-25 0-3,0 24-6,0-24-60,25 0 75,-25 25 0,0-25 88,0 25-94,0-25 15,25 25 67,-25-25-152,0 25 103,0 0-39,0-1-73,0-24 106,0 25-30,25 0 30,-25 0-20,0 0 42,0 0-55,0 0-18,24 0 42,-24 0-91,0-1 200,0 1-118,0 0-30,25 0 27,-25 0-139,0 0 133,25-1-3,-25 2 105,0-1 0,0-1-111,0 1 9,25 25 38,-25-25-149,0 0 118,0 24-13,0-24-159,25 25 165,-25-25-15,0 0 15,0 0 178,0 0-37,0-1-138,0 1 10,0 0-210,0 0 54,0 0 204,0 0-82,0-25 39,25 24 88,-25 2-179,0-26 201,0 25-29,0-25-79,0 24 124,0-24-147,0 25 42,0-25-55,24 25 0,-24-25-3,0 25 4,25-25-4,-25 0 3,0 25 10,0-25-6,0 0-7,0 25 17,0-25 5,25 0-12,-25 0 0,0 0 12,0 0 7,0 24-6,0-24 18,0 0-5,0 0-26,0 0-17,25 0 69,-25 0 42,0 0-75,0 0 134,0 0 22,0 0-95,0 0-5,0 0-122,0 0 40,0 0-100,-25 0 204,25 0-15,-25 0-267,25 0 251,-25 0-218,1 0-251,-1 25 60,0-25-124,0 0-115,0 0 147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2:47.05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50 1967,'0'0'-102,"0"0"33,0 0 154,0 0-70,0 0 211,0 0-88,0 0-129,0 0 100,0 0-109,0 0 164,0 0-24,0 0-97,0 0 21,0 0-129,0 0-6,0 0 71,0 0-31,0 0 25,0 0 3,0 0-12,0 0 6,0 0-6,0 0 9,0 0 111,0 0-93,0 0 77,0 0-68,25 0-114,-25 0 121,25 0-96,-25 0 56,25 0 36,-1 0 41,-24-25-37,25 25-25,0 0 19,-25 0-202,25 0 21,-1 0 63,-24 0-84,25 0 50,0-25-217,-25 25-164</inkml:trace>
  <inkml:trace contextRef="#ctx0" brushRef="#br0" timeOffset="312">75 226 608,'0'0'240,"0"0"-172,0 0 15,0 25 19,0-25-46,0 0 171,0 0 29,0 0-29,0 0-158,0 0-6,0 0-25,0 0-58,0 0-21,0 0 138,0 0-8,0 0-31,0 0-9,24 0-126,-24 0 102,25 0-28,0 0 11,-25 0-16,25 0-111,-1 0 136,1-25-29,0 25-39,0 0 98,-1 0-253,1-25-94,0 25-32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2:49.24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26 496 1515,'0'-25'174,"0"25"78,0 0-54,0 0 44,0 0 81,0 0-28,0 0 93,0-25 27,0 25-396,-25 0 76,25 0-55,0 0-87,0 0 21,0 0 19,0 0-10,0 0 17,0 0 109,0 0-156,0 0-83,0 0-2,0 25 166,0-25-147,0 25 226,0-25-113,0 25-7,0-1 123,0 1-232,25 0 242,-25 25-253,0-25 140,0-1 120,0 1-291,0 24 211,0-24-147,0 0-80,0 0 60,0 0-199,0 0-20,0-1 108,0 1 68,0 0 50,0 0-25,0-25-83,0 25-98</inkml:trace>
  <inkml:trace contextRef="#ctx0" brushRef="#br0" timeOffset="326">349 645 1830,'25'0'170,"-25"0"-87,0 0 121,0-25-100,0 25-157,0 0 100,0 0-122,0 0 101,0 0 89,0 0-124,0 0 9,-25 0 73,25 0-185,-25 0 202,25 0-99,0 0-87,-25 0 199,25 25-214,-25-25 102,1 0 0,24 25-106,-25-25 139,25 0-30,-25 24 21,25-24-15,-25 0-12,25 25 120,-25-25-39,25 0 30,-24 25-21,24-25-81,0 0-78,0 24 78,-25-24-86,25 0 83,0 0 14,0 25-113,0-25 189,-25 0-189,25 0 93,0 25 87,0-25-159,0 0 69,0 0 4,0 0-73,0 0 162,0 25-75,25-25 9,-25 0-15,25 0-84,-25 0 93,0 0 69,24 0-78,-24 0 9,25 25 2,-25-25-88,25 0 95,-25 0-12,25 0-6,-25 0 9,25 0-6,-25 0 3,24 0 6,1 0 5,-25 0 61,25 0-34,-25 0-53,25 0-251,-25 25-148,25-25-68</inkml:trace>
  <inkml:trace contextRef="#ctx0" brushRef="#br0" timeOffset="789">796 744 1750,'0'0'130,"0"0"-41,0 0 33,0 0-16,0 0-106,0 0-123,0 0 106,0 0 11,0 0-35,0 0 173,0 0-123,0 0-138,0 0 137,0 0 31,0 0-45,24 0 17,-24 0-137,0 24-13,25-24 115,-25 0 41,25 0 139,-25 0-159,25 0 32,-25 0 99,25 0-137,-1 0 154,-24 0-148,25 0-15,-25-24 42,25 24-33,-1 0 20,-24-25-109,25 25-53,0 0 149,-25-25-120,0 25 247,24-24-19,-24 24-91,0 0 139,0-25-115,0 25-39,0-25 42,0 25-60,0 0-27,0-25 177,0 25-192,0 0 63,-24-25 12,24 25-63,-25 0 110,25 0 10,-25 0 16,1 0-37,24 0 120,-25 0 30,0 0-118,25 0-65,-24 25-11,24-25-174,-25 0 269,25 0 72,-25 25-132,25-25 112,0 25-163,-25-25-62,25 25 22,0-1 4,0-24 59,0 25 8,0 0 29,0-1-15,0-24-59,0 25 52,0 0-16,0-25 6,25 25 1,-25-25-11,0 0-19,25 25-76,-25-25-13,25 0 99,-25 0-26,24 0-97,1 0 24,-25 0-227,25 0-57,-1 0 270,1 0-96,-25 0-159,25 0-36</inkml:trace>
  <inkml:trace contextRef="#ctx0" brushRef="#br0" timeOffset="1406">1092 372 2177,'0'0'3,"0"0"50,0 0-82,0 0 118,0 0-27,0 0-22,0 0 112,0 0-85,0 0 102,0 0 77,0 0-44,0 0-21,0 0-97,0 0-120,0 0-154,0 0-6,0 0 0,0 0 122,0 0 71,0 0 25,0 0 2,0 0-114,0 0 112,25 0 123,-25 0-60,25 24 108,-25-24-25,25 0-151,-25 0 11,25 0-15,-1 0 3,1 0 4,0 0 67,0 0-84,-25 0 40,25 0-29,0 0-18,-1 0-15,-24-24-17,25 24 49,0 0 0,-25 0-116,0 0 139,25 0-49,0 0 10,-25 0 83,0 0-74,0 0-90,0 0 127,0 0 36,0 0-52,0 0 124,0 0-131,0 0-118,0 0-18,0 0 40,0 0 56,0 0 151,0 0-121,0 0 36,0 0-138,0 0 82,0 0 43,0 0-80,0 0-51,0 0-103,0 0-90,0 0-69,0 0 231,0 0-246,0 0 88,0 0-31,0 0-225</inkml:trace>
  <inkml:trace contextRef="#ctx0" brushRef="#br0" timeOffset="4641">1887 248 931,'0'0'5,"24"0"18,-24-25 202,0 25 8,0-25 39,0 25-8,0 0-289,25-25 115,-25 25-8,0 0 28,0-24 11,0 24-7,0 0-123,0-25-12,0 25 169,0 0-181,0 0 108,0 0 104,0-25-123,0 25 167,0 0-19,0 0-168,0 0 69,-25 0-269,25 0 102,0 0 79,-24 0-182,24 0 323,-25 0-193,0 25 44,25-25-21,-25 0-87,0 25 185,25-25-124,-25 24 22,25 1-64,-24-25-103,24 25 167,0 0 202,-25 0-3,0-25-17,25 25-156,0-1-106,0-24-96,0 25 19,0 0 20,0-25 48,0 24 75,0-24-7,0 0 96,25 25-120,-25-25-16,25 0 11,-25 0 14,24 0-1,-24 0 38,25 0-11,-25-25-2,25 25 130,-25 0-13,25-24-80,-25 24-110,25 0-4,-25-25 22,0 25 107,0 0 20,25-25 45,-25 25-15,0 0 1,0 0 175,0-24-21,0 24 54,0 0-102,0 0-73,0 0-72,0 0-39,0 0 88,0 0-98,0 0-4,0 0-6,0 0-10,0 0 14,0 0 6,0 0 6,0 0 24,0 0-34,0 24-38,0-24 74,0 25-19,0-25-9,0 25-126,0-25-99,24 0-15,-24 24-38,0-24 170,25 25-20,-25-25-11,25 0 151,-25 0-12,25 25-60,-25-25-212,25 0-181,-1 0-9</inkml:trace>
  <inkml:trace contextRef="#ctx0" brushRef="#br0" timeOffset="5134">2259 124 2014,'0'0'-131,"0"-25"60,0 25 59,0-25 41,0 25 166,0-25 111,0 25 68,0 0 28,0-25-107,0 25-141,0 0-68,0 0-39,0-24 79,0 24-16,0 0-32,0 0-27,0 0 11,0 0-45,0 0-31,0 0 176,0 0-213,0 0 51,0 0-41,0 0-176,0 0 211,0 0-18,0 0 197,0 24-159,0-24-8,0 0 172,0 25-317,0-25 145,0 25-9,0 0-22,0 0 22,0 0-24,0-1 20,0 1-189,0 0 138,0 0-5,0 0-73,0-25 146,0 25-73,0-1-79,0 1-125,0-25-64,0 25 40,0-25-10,0 24-54,0-24-202</inkml:trace>
  <inkml:trace contextRef="#ctx0" brushRef="#br0" timeOffset="5477">2160 273 1284,'0'0'208,"0"0"51,0 0-162,24 0 176,-24-25-175,0 25-148,25 0 156,-25 0-145,25-25 76,-25 25-19,25 0 5,-25 0 85,25-25-210,-1 25 99,-24 0 21,25 0-132,0-25 111,0 25 0,0 0 72,-25 0 23,24-24-92,1 24 0,0 0-139,0 0 70,-25 0-130,25 0 112,0 0-250,-25 0-171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3:07.03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0 176,'0'0'7,"0"0"-17,0 0 12,0 0-9,0 0-13,0 0 32,0 0-14,0 0 4,0 0 6,0 0-20,0 0 14,0 0-7,0 0 17,0 0-12,0 0 0,0 0 7,0 0-21,0 0 33,0 0-28,0 0 14,0 0-1,0 0-9,0 0 13,0 0-15,0 0 14,0 0 15,0 0 5,0 0 33,0 0 150,0 0-14,0 0-122,0 0 118,0 0-130,0 0-11,0 0 153,0 0-144,0 0-5,0 0-6,0 0-43,0 0-87,0 0 72,0 0 34,0 0-98,0 0 182,0 0-201,0 0 75,0 0 115,0 0-87,0 0 90,0 0-79,0 0-19,0 0 14,0 0 28,0 0-31,0 0 30,0 0-24,0 0-9,0 0-61,0 0 90,0 0-31,0 0-4,0 0-11,0 0-28,0 0 29,0 0-76,0 0 170,0 0-89,0 0-3,0 0 79,0 0-96,0 0 14,0 0 23,0 0-92,0 0 89,0 0 3,0 0-5,0 0 10,0 0-64,0 0-9,0 0 14,0 0 90,0 0-2,0 0 86,0 0-2,0 0 106,0 0 14,0 0-249,0 0-14,0 0-110,0 0-9,0 0 374,0 0-200,0 0 215,0 0-248,0 0-201,0 0 184,0 0-223,0 0 226,0 0 9,0 0-9,0 0-12,0 0 3,0 0 182,0 0-146,0 0-48,0 0-9,0 0-202,0 0 173,0 0 44,0 0 9,0 0 6,0 0-11,0 0 230,0 0-13,0 0-194,0 0-18,0 0-204,0 0 6,0 0 199,0 0 16,0 0-25,0 0 227,0 0-207,0 0-4,0 0 40,0 0-77,0 0 29,0 0 213,0 0-236,0 0 41,0 0 183,0 0-408,0 0 225,0 0-201,0 0-8,0 0 382,0 0-197,0 0 24,0 0-15,0 0-182,0 0 417,0 0-46,0 0-174,0 0 191,0 0-231,0 0 47,0 0-22,0 0-22,0 0 22,0 0-214,0 0 217,0 0-181,0 0-11,0 0 192,0 0 6,0 0 0,0 0 208,0 0-48,0 0-175,0 0 15,0 0-234,0 0 262,0 0-22,0 0 176,0 0-173,0 0-31,0 0 4,0 0-188,0 0 197,0 0-182,0 0 191,0 0 12,0 0-24,0 0 3,0 0 6,0 0 198,0 0-198,0 0 185,0 0-144,0 0-257,0 0 408,0 0-377,0 0 320,0 0 47,0 0-217,0 0 249,0 0-204,0 0-198,0 0 21,0 0-61,0 0 225,0 0 207,0 0-204,0 0 200,0 0-418,0 0-21,0 0 192,0 0-58,0 0 61,0 0-8,0 0-11,0 0-83,0 0 126,0 0-34,0 0 57,0 0-95,0 0 69,0 0 71,0 0-102,0 0 85,0 0-34,0 0 9,0 0 59,0 0-116,0 0 0,0 0-37,0 0 8,0 0 143,0 0-75,0 0 31,0 0-10,0 0-75,0 0 140,0 0-99,0 0 78,0 0 1,0 0-131,0 0 144,0 0-132,0 0 14,0 0 42,0 0 29,0 0 8,0 0-14,0 0 31,0 0-27,0 0 82,0 0-71,0 0-1,0 0-57,0 0-21,0 0 236,0 0-18,0 0-162,0 0-3,0 0-163,0 0-3,0 0 166,0 0 2,0 0-2,0 0 70,0 0-12,0 0 88,0 0-155,0 0-64,0 0 151,0 0-245,0 0 158,0 0-5,0 0-76,0 0 256,0 0-169,0 0 160,0 0-82,0 0-248,0 0 312,0 0-293,0 0 3,0 0 133,0 0 33,0 0 116,0 0-131,0 0 194,0 0-361,0 0 19,0 0 148,0 0-171,0 0 173,0 0 218,0 0-197,0 0 214,0 0-188,0 0-215,0 0 201,0 0-231,0 0 220,0 0-4,0 0-8,0 0 6,0 0 202,0 0 19,0 0-200,0 0-11,0 0-126,0 0 9,0 0 197,0 0 16,0 0-89,0 0-22,0 0 0,0 0 3,0 0 6,0 0 17,0 0-16,0 0-13,0 0-16,0 0-16,0 0 156,0 0-127,0 0-13,0 0 32,0 0-188,0 0 83,0 0 95,0 0-38,0 0 38,0 0 42,0 0-71,0 0 23,0 0-19,0 0 16,0 0-23,0 0-28,0 0 31,0 0 4,0 0 7,0 0 24,0 0-5,0 0-20,0 0 3,0 0-19,0 0-3,0 0 13,0 0 3,0 0-6,0 0 9,0 0 3,0 0-9,0 0 16,0 0-16,0 0-10,0 0 3,0 0 1,0 0-7,0 0 22,0 0 1,0 0-7,0 0 22,0 0-35,0 0 7,0 0-1,0 0 4,0 0 6,0 0 13,0 0 0,0 0-6,0 0-10,0 0-13,0 0 0,0 0-9,0 0 25,0 0 4,0 0-14,0 0 17,0 0-17,0 0-5,0 0 5,0 0 17,0 0 12,0 0-72,0 0 75,0 0-34,0 0-11,0 0 68,0 0-58,0 0-3,0 0 13,0 0 16,0 0-19,0 0 6,0 0-6,0 0-10,0 0 29,0 0-9,0 0 12,0 0-6,0 0-23,0 0 13,0 0-9,0 0 6,0 0 3,0 0-69,0 0 66,0 0-10,0 0 10,0 0 96,0 0-119,0 0 26,0 0-28,0 0-4,0 0 48,0 0-22,0 0 38,0 0-38,0 0-23,0 0 20,0 0-4,0 0 26,0 0 137,0 0-133,0 0 137,0 0-166,0 0-119,0 0 125,0 0-148,0 0 141,0 0 16,0 0-6,0 0-12,0 0 28,0 0 118,0 0-144,0 0 20,0 0-4,0 0-156,0 0 163,0 0-7,0 0-79,0 0 105,0 0-25,0 0-27,0 0 90,0 0-89,0 0 13,0 0 6,0 0-23,0 0-2,0 0 5,0 0 17,0 0 23,0 0-77,0 0 63,0 0 13,0 0-22,0 0 88,0 0-72,0 0-29,0 0 16,0 0-6,0 0 0,0 0-17,0 0 30,0 0-1,0 0-16,0 0 33,0 0-17,0 0-19,0 0 26,0 0-19,0 0-29,0 0 41,0 0-3,0 0 17,0 0 15,0 0-35,0 0-16,0 0 6,0 0-6,0 0 10,0 0 34,0 0-28,0 0-9,0 0 6,0 0-23,0 0 16,0 0 20,0 0-7,0 0 13,0 0-10,0 0 4,0 0-7,0 0-28,0 0 31,0 0-22,0 0 26,0 0 22,0 0-32,0 0 9,0 0-5,0 0 127,0 0-204,0 0 79,0 0-9,0 0-144,0 0 210,0 0-72,0 0 6,0 0 12,0 0 26,0 0-31,0 0-20,0 0 143,0 0-146,0 0 42,0 0-20,0 0-134,0 0 272,0 0-157,0 0 25,0 0-25,0 0-147,0 0 93,0 0 57,0 0 20,0 0-1,0 0 48,0 0 120,0 0-155,0 0-26,0 0-49,0 0-102,0 0 145,0 0 29,0 0 35,0 0-32,0 0-42,0 0 23,0 0 36,0 0-72,0 0 65,0 0-22,0 0-23,0 0-48,0 0 32,0 0 3,0 0-9,0 0 63,0 0-41,0 0-19,0 0 4,0 0 25,0 0-10,0 0 13,0 0 6,0 0-6,0 0 164,0 0-161,0 0 7,0 0-20,0 0-152,0 0 168,0 0-9,0 0 6,0 0 6,0 0 1,0 0-23,0 0 35,0 0-13,0 0-18,0 0 28,0 0-26,0 0 14,0 0-14,0 0 26,0 0-7,0 0-28,0 0 41,0 0-91,0 0 50,0 0 35,0 0-3,0 0 34,0 0-19,0 0-31,0 0-13,0 0 35,0 0-38,0 0 3,0 0 19,0 0-25,0 0-98,0 0-30,0 0-54,0 0-8,0 0 88,0 0 27,0 0 10,0 0-113,0 0 72,0 0-57,0 0-213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2:59.67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75 148 1415,'0'-24'-11,"0"24"5,-25 0 37,25 0-15,0 0 278,0 0-182,0 0 248,0 0 88,0 0-451,0 0 287,-25-25-275,25 25-54,0 0 323,0 0-284,0 0 6,0 0-25,0 0 48,0 0-20,0 0-24,0 0 30,0 0-200,0 0 210,0 0-3,0 0-32,0 25-6,0-25 19,0 0-16,0 24 7,0-24 12,0 25-16,0 0 57,0-25 162,0 25-301,0 0-55,0-25-34,0 25 34,0-1 227,0 2-222,0-26-40,25 25-256,-25-25 51,0 24 26</inkml:trace>
  <inkml:trace contextRef="#ctx0" brushRef="#br0" timeOffset="329">224 49 2049,'0'0'251,"0"0"-151,0-25 6,0 25 19,0 0-255,0 0 145,0 0 269,0 0-294,0 0 223,0 0-237,0 0-263,0 0 266,0 0-206,0 0 239,0 0-12,0 25 45,0-25-48,0 25 0,24-25 9,-24 25-45,0-25 45,0 25-3,0-1-6,0 1-3,0-25 6,25 25 260,-25 0-260,0 0 18,0-25 3,0 25-311,25-1 219,-25-24-30,0 26 159,0-1-157,0-25 23,25 0-47,-25 24-196,0-24 212,0 0 75,25 0 86,-25 0 8,0 0-93,25 0 9,-25 0-32,0 0-5,25-24 95,-25 24-50,0 0 8,24 0 20,-24-25 26,0 25-23,0-26 50,25 26-95,-25 0 85,0 0-51,0-24-15,0 24 309,0 0-88,0 0-124,25-25 190,-25 25-223,0 0-243,0 0 408,0 0-449,0 0 4,0 0 228,0 0-43,0 0 265,0 0-211,25 0-14,-25 25-179,0-25-32,0 24 412,0-24-195,25 26-8,-25-26 66,0 25-265,25-25 212,-25 0 13,24 24-80,-24-24 56,25 0 5,-25 25 214,25-25-208,-25 0 7,25 0-38,0 0-175,0 0 142,0 0 191,-25 0-226,24-25 117,1 25-74,0-24-219,-25 24 420,25-25-352,-25-1 190,25 26 72,-25-24-111,0 24 188,0-25-27,0 25-14,0 0-46,0-25 36,0 25 58,0 0 146,0 0-165,0 0 140,0 0-255,-25 0-151,25 0 154,-25 0-180,25 0 183,0 25-38,0-25 160,0 0-159,-25 0-13,25 25 21,0-25-140,0 0 151,0 24 21,25-24 6,-25 26-28,0-1 166,0-25-67,25 24-340,0-24 9,-25 25-290,25-25 47,-25 25 265,24-25-59</inkml:trace>
  <inkml:trace contextRef="#ctx0" brushRef="#br0" timeOffset="1077">25 124 1750,'0'0'-6,"-25"0"-75,25 0 73,0-25-1,0 25 3,0 0 62,0 0-142,0 0 94,25-25-83,-25 25 14,25 0 128,-25-25-81,25 25 66,-1 0 21,1 0-48,0-25-22,0 25 14,0 0-42,0-25-56,24 25-217,-24 0-110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3:01.27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24 275 2978,'-25'0'187,"25"0"-147,0 0-2,0 0 22,0 0-196,0 0 149,0 0 9,0 0-28,0 0 18,0 0-31,0 0-9,0 0 24,0 0-50,0 0 61,0 0 15,0 0 98,0 24-89,25-24-18,-25 25-32,0-25-114,25 26 130,-25-2-54,0 2-73,0-26-61,25 25 204,-25-1-216,0 2-25,25-26 77,-25 25-293,0-25 203,0 25-114</inkml:trace>
  <inkml:trace contextRef="#ctx0" brushRef="#br0" timeOffset="266">223 275 1460,'0'0'-66,"25"0"63,-25 0 28,0 0-102,0 0 185,0 0-163,0 0-11,0 0 115,24 0-18,-24 0 2,0 24-6,0-24 70,25 0-108,-25 0 86,25 0-75,-25 25-79,25-25 85,-25 0 11,0 26 70,25-26-3,-25 24-151,25-24 67,-25 26-76,0-26 12,24 25 64,-24-25-65,0 24 132,0-24-31,0 26-120,25-26 103,-25 0-91,0 25 13,0-25 17,0 0-5,0 25 36,0-25-97,0 0 208,0 0-67,-25 0-22,25 0 119,0 0-111,0-25-14,0 25 6,-24 0 12,24 0-29,0-25 28,0 25 23,0 0-14,0-26 81,0 26-41,0-24 8,0 24-62,0 0-14,0-25 0,0 25-9,0-26 72,0 26 33,0 0 143,0-24-186,24 24 2,-24 0 156,0-26-110,0 26-51,25 0-29,-25 0-193,25-25-63,-25 25 413,0 0-181,25 0-12,-25 0 27,25 0-190,-25 0 208,24 0-42,-24 0-12,25 0 0,-25 25-24,0-25 54,25 0-12,-25 0-6,25 26 24,-25-26 211,25 0-217,-25 24 9,25-24-36,-25 26 2,0-26 43,24 25 110,-24-25-227,25 24-269,-25-24 212,0 0-115,25 0 124,-25 26 7,0-26 19,0 0-1,0 0 59,25 0 38,-25 0-217,0 0-66</inkml:trace>
  <inkml:trace contextRef="#ctx0" brushRef="#br0" timeOffset="720">843 350 1317,'0'0'102,"0"-26"-33,0 26 31,0 0 63,0 0-42,0 0 120,0 0 84,0 0 13,0-25-12,0 25-31,0 0-189,0 0 63,0 0-39,0 0-123,0 0 170,0 0-254,0 0 90,0 0-39,0 0 5,0 0 112,0 0-112,0 0 21,0 0-94,0 0 84,0 0-94,0 0 88,0 25 80,0-25-74,0 0 23,0 0-4,0 26 2,0-26-102,25 0 85,-25 24 100,0 2-142,0-26-7,25 25 51,-25-25-125,0 24 11,25-24-9,-25 26-37,25-26-93,-25 25-8,0-25 57,25 0-78,-25 0 69,0 25-24,24-25 38,-24 0-177</inkml:trace>
  <inkml:trace contextRef="#ctx0" brushRef="#br0" timeOffset="1012">1067 24 3398,'-25'0'10,"25"0"75,0 0 58,-25-25 27,25 25-48,0 0-48,0 0-67,0 0-11,0 0 25,0 0-32,0 0 8,0 0-28,0 0 1,0 0 3,0 0 134,0 0-124,0 0 7,0 0 120,0 25-241,0-25 138,0 0 23,25 25-133,-25 0 210,0-25 30,0 25-147,25 0 0,-25 0-76,25 0-88,-25 0 97,0 0 94,25 0-153,-25 1 24,24-2 92,-24 1-119,25 1 40,-25-2-106,24-24-104,-24 26-10,25-1 2,-25-25 55,0 24-168,25-24-82</inkml:trace>
  <inkml:trace contextRef="#ctx0" brushRef="#br0" timeOffset="1316">1017 350 1426,'0'0'11,"0"-26"0,0 26 14,0 0 11,25 0 3,-25 0-69,0 0 72,25 0-84,-25 0 82,25-25-10,-25 25-22,25 0 104,-1 0-103,-24-24 64,25 24-129,-1 0-34,1 0 87,0-26-64,0 26 154,-25 0 6,24 0-138,1 0 34,0 0-118,0 0-24,0-25-122,-25 25 11,25 0-14,-1 0 6,-24 0 158,25 0 34,-25 0 51,25 0 11,-25 0 14,0 0-4,25 0 23,-25 0 207,0 0-41,0 0 79,0 0 131,0 0-222,0 0 130,0 0 114,0 0-47,0 0-171,0 25-44,0-25-77,-25 0-118,25 0 226,-25 0-4,0 0-121,25 26-9,-24-26-19,24 0-39,-25 0-9,25 24 16,-25-24 16,25 25-23,0-25 23,-25 0-13,25 26-42,0-26 58,0 24-25,0-24-1,0 26-41,0-26-139,0 25 13,0-25-23,25 0 48,-25 24 89,0-24-32,25 0 13,-25 0-15,25 0 15,-25 0 62,24 0 141,-24 0-121,25 0 23,-25 0-8,25 0-205,-25-24 156,25 24 185,-25 0-124,0-25 145,0 25 124,25 0-133,-25 0 126,0-26 7,0 26-111,0 0-140,0 0 169,0 0-79,0 0-119,0-24 100,-25 24-177,25 0 10,0 0 74,0 0-20,0 0 129,0 0-149,0 0-3,0 0-27,0 0-158,0 0 165,0 0 152,0 0-125,0 0 107,25 24-121,-25-24-51,0 0 28,0 0-93,25 26 190,-25-26-128,24 0 117,-24 25-81,0-25-90,25 0 83,-25 0-16,25 0 52,-25 0-48,25 0-162,-25 0-34,25 0 2,-25-25 34,25 25 117,-25-26 259,0 26 5,24-24-131,1-2-34,-25 1-195,0 1 46,25-2 205,-25 1 89,0 0 119,0 0 53,-25 0 49,25 25-114,0-25 21,-25 25-32,25-25-78,0 25-14,-24-25-145,24 25-17,-25 0 25,25-25 104,-25 25 15,25 0 12,0 0-20,-25-25-36,25 25-39,0 0-26,0 0-47,-25 0-6,25 0 28,0 0-26,0 0 5,0 0-4,0 0-14,0 0 11,0 0 35,25 25 8,-25-25 3,0 0 4,0 25-25,25-25-1,-25 25-20,0 0-8,25-25-51,-25 25 6,25 0-13,-25 0-47,24 0 93,-24 0-123,25 1 18,-25-2-51,25 1-197,-25 1 283,0-2-277,25 2 5,-25-1-112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3:03.68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224 223 2295,'0'0'211,"0"0"42,0 0-3,0 0 0,0 0-422,-25 0-40,25-25 4,-25 25-9,25 0 232,-25 0-6,25 0-15,-24 0 12,24 0-6,-25 25-6,0-25 18,25 0 0,-25 26 210,25-26-225,-25 24-12,25-24-12,0 25-180,-24-25 204,24 26 6,0-2 15,0-24-45,0 25 30,0-25 51,0 25-42,0-25-18,0 25 15,24-25-69,-24 25 51,25-25 21,-25 25-9,25-25 21,0 0-27,-25 0-12,25 25 18,-1-25-9,1 0 9,0 0 18,0 0-24,0 0 3,-1 0 257,1 0-41,0 25-252,-25-25 254,25 0-283,0 0-180,-1 0 239,-24 25-30,25-25-183,-25 0 213,25 0 12,-25 25-219,0-25 210,0 0 254,0 0-254,0 25 12,0-25 3,-25 0-248,25 0 254,-25 25 0,25-25 15,-24 0 77,24 0 3,-25 0 0,0 0 33,25 25-74,-25-25-10,25 0-18,0-25-69,-25 25-19,25 0 138,0 0-276,0-25 14,0 25 247,0-25-392,0 0 257,25 25-30,-25-25-237,25 0 227,0 0 12,-25 0 36,25 0-4,-1 0 61,1 0-1,-25 0 26,25 1 24,-25 24 11,25-26 57,-25 1 231,0 1-87,25-2-55,-25 1 86,0 25-311,0-24 110,0 24 55,0-25-116,0 25 96,0-26 2,0 26-36,0 0 7,-25 0-30,25-24-33,0 24 7,0 0-18,-25 0 8,25 0-14,0 0-7,0-25-7,-25 25-21,25 0 0,0 0 167,0 0-194,0 0 16,0 0-6,0 0-179,0 25 210,0-25-17,0 0 3,0 24 4,0-24-1,0 26-6,0-1-1,0-25-9,25 24-38,-25 1 3,0 1-33,0-26-36,25 24 83,-25 1-120,25 1 85,-25-26-25,24 24-103,-24 1-34,25-25-91,-25 25 135,0 0-120,25-25 135,0 0-41,-25 25-257</inkml:trace>
  <inkml:trace contextRef="#ctx0" brushRef="#br0" timeOffset="665">769 398 1716,'0'0'34,"0"0"26,0 0 126,0 0-97,0 0-37,24 0 126,-24 0-234,0 0 199,0 0-105,0 0-208,0 0 162,0 0 8,0 0 0,0 0 17,0 0 75,0 0-73,0 25 104,25-25 57,-25 0-311,25 25-24,-25-25 46,25 0 140,-25 0 161,24 0-192,1 0-44,-25 25-155,25-25 30,-25 0 164,0 0 203,0 0-209,25-25-19,-25 25 16,25-25-211,-25 25 368,0 0-146,0-25 3,0 25-8,0-25-91,-25 25 107,25-25-5,-25 25 12,25-24-45,-25-2 68,0 26 207,1 0-106,24-25 91,-25 25 15,0 0-165,0 0 114,25-24-191,-24 24 154,24 0-164,0 0 26,-24 0 58,24 0-202,0 0 230,0 0-195,0 0 36,0 0 125,0 0-248,24 0 53,-24 0-55,24 0 57,-24-26-70,25 26 269,0 0-125,0-25-15,-1 25 52,1-24 17,0 24 192,-25-25-308,25 25 215,0-26-11,-25 2 111,0 24 113,0-25 13,24 25-160,-24-25-194,0 25 200,0-25-170,0 25 10,-24 0 74,24 0-143,0-25 110,0 25-10,-25 0-10,25 0 4,0 0-8,0 0-6,0 0-14,-25 0-24,25 0-11,0 0-4,0 0 8,0 0-21,0 0 34,0 0 8,0 0-14,0 25 30,0-25-23,0 25-15,0-25 18,25 25-3,-25 0-7,0-1-4,0 2 84,25-1-112,-25-1 5,0 1 10,24 25-112,-24-25 65,0 1 3,25-2-9,-25 1 83,0 0-82,25 0 66,-25-25 10,0 25-140,25 0 66,-25 0-69,0-25-151,0 25 33,25-25 252,-25 25-255,0-25 334,0 0-137,0 0 10,0 0-37,0 0-208,24 0 155,-24 0-239,0 0 178,0-25 150,0 25-131,0-25 146,0 0 30,0 0 16,0 25 204,0-25-106,0 0 140,0 25-202,0-25 11,0 25 26,0-25 174,0 25-94,0 0 148,0 0-220,0 0-228,0 0 156,0 0-213,0 0 195,0 0 9,0 0 208,0 0-208,0 0 0,0 0 193,0 0-387,25 0 393,-25 0 6,0 0-401,25 0 399,-25 0-219,0 0-183,25 0 208,0 25-74,-25-25-115,0 0 183,24 25 193,-24-25-156,0 25-28,0-25-6,0 25-12,0-25-161,0 25 179,0-25-3,0 0-178,0 25 160,0-25 221,0 0-209,0 25-3,-24-25 210,24 0-402,-25 0 210,25 0-4,0 0-4,0 0-52,-25 0 22,25 0-85,0-25-166,0 25 159,0-25-34,0 25 79,25-25-52,-25 25 133,25-25-6,-25 0 3,24 25 15,-24-25-153,25 0 110,-25 25-8,25-24 16,0 24 120,-25-26-125,25 26 36,-25 0-16,24-25-12,-24 25-62,25 0 82,-25-24 53,25 24-58,-25 0 192,0-26-86,0 26 31,0 0 85,0 0 48,0 0 28,0 0-141,0 0 54,0 0-207,0 0 53,0 0 69,0 0-102,0 0 64,0 0-107,0 0 4,-25 0-75,25 0 90,0 0-15,-25 0-7,25 0 80,0 26-76,0-26-66,-24 0 85,24 24 3,0-24-29,0 25 87,0-25-153,0 26 206,0-26-133,0 24 3,0-24 93,0 25-227,0-25 159,0 25 4,0-25-46,24 25 46,-24-25-19,0 25 2,25-25-74,-25 0 45,0 25 83,0-25-77,25 0-199,0 0-168,-25 0-193,25 0 56,-1 0 185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1:12.57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21 1638,'0'0'22,"0"0"29,0 0 11,0 0-90,0 0-8,0 0-18,0 0-8,0 0 84,0 0 86,0 0-26,0 0-90,0 0 105,0 0-120,0 0 23,0 0 65,20-22-145,-20 22-2,0 0-235,19 0-50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9:35.17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56 173 763,'0'0'10,"0"0"50,0-24 43,0 24 14,0 0 33,0 0 158,0 0-201,-24-25 177,24 25-169,0 0-4,0 0 30,0 0-189,0 0 138,0 0-40,0 0 0,0 0 30,0 0 13,-25-24-71,25 24 53,0 0 77,0 0-128,0 0-110,0 0 92,0 0-118,0 0 208,0 0 22,0 0-136,0 0-3,0 0-94,0 24-24,0-24 148,0 0-6,0 0 93,0 0-78,0 0-39,0 0 36,0 25-120,0-25 72,0 24 60,0 1-36,0-25 21,0 25 21,0-1 57,0 1-99,0-1 0,0-24 27,0 25-138,0 0 120,0-1 80,0-24-98,0 25 36,0 0 9,0-1-91,0-24 156,0 25-191,0-25 66,0 25-194,25-25-113,-25 0 331,0 0-81,0 0 76,0 0-311</inkml:trace>
  <inkml:trace contextRef="#ctx0" brushRef="#br0" timeOffset="346">156 223 2130,'0'0'53,"0"0"-12,0 0 72,0 0 22,0 0-75,0 0-66,0 0 43,0 0-151,0 0 30,0 0 87,0 0-130,0 0 142,0 0 69,0 0-99,0 0 9,0 0 18,0 0 34,0 0-49,0 24 27,0-24-36,0 25-10,0-25 130,0 24-36,0-24-80,0 25-112,0 0 144,0-25-114,24 24 84,-24 1-8,0-25-113,0 25 139,0-1-3,25-24 156,-25 25-153,0 0-12,25-25 121,-25 24-269,0-24 109,25 0 19,-25 25-133,0-25 230,25 0 46,-25 0-120,24 0 140,-24 0-232,0 0-27,25 0 92,-25 0-119,0 0 131,25 0 3,-25 0 26,0-25 100,0 25-100,0 0-17,0-24 108,25 24-207,-25 0 129,0 0 17,0-25-68,0 25 128,0 0-7,0 0 238,0-25-7,0 25-44,0 0 39,0 0-238,0 0-44,0 0 26,0 0-63,0 0-20,0 0-4,0 0 10,0 0-17,0 0-20,0 0 38,0 0-131,0 0 134,0 0 40,25 25-44,-25-25 133,0 0-136,0 25-96,24-25 123,-24 0 0,25 24-27,-25-24 130,25 0-97,-25 25-166,25-25 197,-1 0-147,-24 0-5,25 0 108,0 0-111,0 0 91,0 0 118,-1 0 5,1 0-29,-25 0-113,25-25 8,0 25 24,0-24-30,-25 24 160,24-25-160,-24 25-7,25-25-68,-25 25 51,0-24 24,0-1 31,0 25 105,0-25-48,0 25-18,0-24-56,0 24-17,-25-25 3,25 25-14,-24-25 92,-1 25 6,25 0-50,-25 0-57,25 0 57,-25 0-124,25 0-2,0 0 219,-25 0-120,25 0 103,0 0 23,0 0-243,0 25 97,0-25 70,0 25-30,0-25 116,0 24-99,0-24-27,0 25 10,0 0 7,0-25 30,0 24-30,25 1 6,-25-25-3,0 25-94,0-25 64,25 24 37,0-24 0,-25 25-89,25-25-197,-25 0-90,0 0-45,0 25 129,0-25 118,0 0 52,0 0-140,0 0-262</inkml:trace>
  <inkml:trace contextRef="#ctx0" brushRef="#br0" timeOffset="1131">106 100 898,'0'0'199,"0"0"51,0 0 40,0 0-2,0 0-144,0 0-24,25 0-67,-25 0 8,0 0-4,25 0-33,-25 0 57,24 0-157,1-25-59,0 25 141,-25 0-15,25 0 166,0-24 2,-1 24-131,1 0-25,0 0-117,0-25-20,0 25 71,24 0-204,-24 0 28,0 0-106</inkml:trace>
  <inkml:trace contextRef="#ctx0" brushRef="#br0" timeOffset="1435">1617 124 2656,'0'0'-6,"0"0"-67,0 0 49,0 0 42,0 0 59,0 0 307,0 0-4,0 0-44,0 0-159,0 0-260,0 0 9,0 0-34,0 0 240,0 0 64,0 0-199,0 0 26,0 0-67,0 0-19,0 0 165,0 0-79,0 0 8,0 0-45,0 0-6,0 0-24,0 0-86,0 25 154,0-25 3,0 24 81,0 1 47,0-25-148,0 25-18,0-1-66,0 1 42,0-1-109,0-24 164,0 25 85,0 0-222,25-1 279,-25-24-176,0 25-24,0-25-4,0 25-185,0-25-122,0 24-9,25-24 187,-25 0-136,0 0 113,0 25 125,0-25-263,0 0-153</inkml:trace>
  <inkml:trace contextRef="#ctx0" brushRef="#br0" timeOffset="1771">1246 173 2319,'0'0'47,"0"0"-5,0 0 42,0 0-21,0 0-187,0 0 35,0-24-13,0 24 195,25 0 95,-25 0-14,24 0-7,1 0-164,-25-25 227,49 25 32,-24 0-115,0 0 86,0-24-206,-1 24-7,26-25 76,-25 25-62,-1 0 0,1-24-21,25 24 4,-25 0-44,-1-25 4,26 25-81,-25 0 94,0 0 17,-1 0 13,1-25 59,0 25-325,0 0-85,-25 0-70,24 0 71,1 0 181,-25 25-231,0-25 124,0 0-383</inkml:trace>
  <inkml:trace contextRef="#ctx0" brushRef="#br0" timeOffset="2053">2063 124 3028,'0'0'-66,"0"0"69,0 0 182,0 0 81,0 0 72,0 0-190,0 0-91,0 0-184,0 0 137,0 0 132,0 0-118,0 0 103,0 0-158,0 0-133,0 0 181,0 0-61,25 25 33,-25-25 121,0 0-274,0 24 184,0-24-9,0 25-35,0 0 150,25-1-119,-25 1-20,0-25 95,0 24-72,0 1 4,0 0 13,25-1-72,-25-24-75,0 25 147,0 0-171,24-25 148,-24 24 113,0-24-206,0 25 162,0-25-366,0 0-52,25 25 51,-25-25 6,0 0 248,0 0-41,0 0-160,0 0-311</inkml:trace>
  <inkml:trace contextRef="#ctx0" brushRef="#br0" timeOffset="2342">2014 124 2295,'0'-24'14,"0"24"-17,0 0 15,0 0 39,0 0-156,24-25 75,-24 25 12,0 0 6,25 0 166,-25-24 74,25 24-119,0 0-27,-25 0-24,25-25-136,-1 25 84,-24 0 7,25 0-13,0 0 21,0-25-2,-1 25 69,-24 0-79,25 0-37,0 0-63,0 0-25,-25 0-133,25 0 49,-1 0-213,-24 0-203</inkml:trace>
  <inkml:trace contextRef="#ctx0" brushRef="#br0" timeOffset="2575">2187 272 1504,'0'24'50,"-25"-24"160,25 0-97,0 0 64,0 0-9,0 0-6,0 0 47,0 0-46,0 0 168,0 0-121,0 0-35,0 0 111,0 0-332,0 0 103,0 0 97,25 0-134,-25 0 104,25 0-251,-25 0 29,25 0 91,-1 0 38,-24 0 69,25 0-300,0 0-197,-25-24 34,25 24-143,0 0-34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3:09.64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25 568 2002,'0'0'94,"0"0"18,0 0 166,0 0 39,0 0-62,0-24 31,0 24-116,0 0 14,0 0-102,0-25 115,0 25-156,-25 0-38,25 0 75,0-25-158,0 25 257,0 0-170,0 0-20,0 0-15,0 0-3,0 0-7,0 0 15,0 0-8,0 0-138,0 0 159,0 0 0,0 0 143,0 25-139,0-25 129,0 0 15,0 25-259,25-1 269,-25-24-265,0 25 114,0 0-11,0 0-127,25 0 131,-25-1-133,0 1 146,0 0 4,24-25 144,-24 25-141,0 0 7,25-25-7,-25 25-155,0-25 125,25 24-30,-25-24 84,0 25-127,25-25 120,-25 0-47,0 0-87,0 0 87,25 25-125,-25-25 10,0 0 18,0 0-81,24 0-228,1 0 35,-25 0-279</inkml:trace>
  <inkml:trace contextRef="#ctx0" brushRef="#br0" timeOffset="336">471 544 3104,'0'0'142,"0"0"-45,0-25 85,0 25-39,-24 0-107,24 0 104,0-25-55,0 25 50,-25 0-15,25 0-30,0 0-21,0 0 12,-25-25-14,25 25-60,0 0-7,0 0-22,0 0-34,0 0 39,0 0-22,0 0-27,0 0 38,0 25 4,0-25 20,0 0 25,25 25-11,-25-25-13,0 25-22,0-1-9,0-24-25,25 25 18,-25 0-13,0 0 92,24 0-119,-24-1-53,0 1 73,0 0-137,25-25 64,-25 25-124,0-25 52,0 25-279,25-25 77,-25 25 107,0-25-394</inkml:trace>
  <inkml:trace contextRef="#ctx0" brushRef="#br0" timeOffset="600">347 767 1956,'0'0'-35,"-24"0"41,24 0 3,0 0 23,0 0 245,0 0-180,0 0 35,24-25-13,-24 25-199,0 0 137,25 0 86,-25 0-35,25-25 16,0 25-19,-25 0-124,25-25 34,-25 25-84,24 0 76,1 0-26,0-24-138,-25 24 6,24 0-56,1 0-132,-25 0 133,24 0-7,1 0-279</inkml:trace>
  <inkml:trace contextRef="#ctx0" brushRef="#br0" timeOffset="962">198 1213 1841,'0'0'-57,"0"-25"49,0 25 51,0 0 201,0 0 78,0 0 8,0 0-6,0 0-192,0 0 18,0 0-50,0 0-35,0 0-29,0 0-26,0 0 13,0 0-16,0 0 19,0 0 128,0 0-167,0 0 13,0 0 0,0 0-131,0 25 154,-24-25-89,24 25 93,0-25 12,0 25-114,-25-1 306,25 1-221,0 0 71,0 0-81,0 0-132,0-25 118,0 25-178,0-1 198,0 1-91,0 0 105,0-25 68,0 24-26,25 1-62,-25-25-108,24 25 23,-24-25 95,25 0-23,-25 25 95,25-25-24,-25 0-91,25 0 56,-25 0-118,25 0-40,0 0-25,-25 0-157,24 0 130,1 0-189,25 0 171,-25-25-192</inkml:trace>
  <inkml:trace contextRef="#ctx0" brushRef="#br0" timeOffset="1336">74 1412 1991,'0'0'64,"-24"0"-18,24 0 30,0 0 21,-25 0-55,25 0 38,0 0 72,0 0-40,0 0 11,0 0-25,0 0-95,0 0-3,0 0-13,0 0 7,0 0 9,25 0 28,-25 0-12,0 0-3,24 0-20,-24 0 116,25 0-122,-25 0-2,25 0 162,0 0-268,-25 0 122,25 0-4,-1 0-172,1 0 162,0 0 7,0-25-125,0 25-70,-25 0-50,25 0-62,-1 0 13,1 0-171</inkml:trace>
  <inkml:trace contextRef="#ctx0" brushRef="#br0" timeOffset="1620">594 1362 3490,'0'0'-132,"0"0"45,0 0 0,0 0 61,0 0 140,0 0-46,0 0 9,0 0-54,0 0-29,0 0 6,0 0 129,0 0-138,0 0 25,0-25-3,25 25-162,-25 0 159,25 0-20,-25 0 7,25 0-68,0 0 194,-25 0-103,24 0-20,1 0 113,-25-25-207,25 25 111,0 0-4,-25 0 86,25 0-376,0 0-56,-25 0-16,24 0-190,-24 0 260,25 0 1</inkml:trace>
  <inkml:trace contextRef="#ctx0" brushRef="#br0" timeOffset="1871">768 1188 3003,'0'0'31,"0"0"29,0 0 49,0 0 42,-25 0-73,25 0 86,0 0-112,0 0 31,0 0-34,0 0 54,0 0-19,0 0-164,0 25 93,25-25-186,-25 0 93,0 0 90,0 0-17,0 0 4,0 0 66,25 25-66,-25-25 70,25 0-51,-25 0-76,25 25 70,-25-25-67,24 0 57,-24 24 0,25-24 10,-25 25-13,25-25-1,-25 25 136,25-25-138,-25 0 6,25 25 0,-25-25-42,0 25 19,0-25-10,24 0 186,-24 25-257,0-25 101,0 0 9,0 24-95,0-24 63,-24 0 96,24 25-31,-25-25-95,0 0-15,0 25 1,25-25-64,-25 24-30,1-24 63,-1 0-242,0 0 19,25 25-32,-25-25-152</inkml:trace>
  <inkml:trace contextRef="#ctx0" brushRef="#br0" timeOffset="2246">1190 1312 2498,'0'25'0,"0"-25"-12,0 0 6,0 0 270,0 0-106,0 0 8,0 0 17,0 0-283,0 25 122,0-25 17,0 0-103,0 0 74,0 25-4,0-25-6,0 0 73,0 25-44,25-25-26,-25 0-28,0 24 34,25-24-12,-25 0 0,0 0 31,24 25 117,-24-25-142,0 0 7,0 0-4,25 0-166,-25 0 109,0 0 51,25 0-7,-25 0 36,0 0 16,0 0-93,0 0 51,0-25 26,25 25 30,-25 0 40,0-24-34,0 24 71,0-25-148,0 25 21,0-25 115,0 25-312,-25 0 204,25-25-22,0 25-196,-25-25 290,25 25-165,-25 0 77,25-25 51,-24 25-148,24 0 195,-25 0-362,25 0-60,0 0-34,-25-24-98,25 24 206,-25 0-162</inkml:trace>
  <inkml:trace contextRef="#ctx0" brushRef="#br0" timeOffset="4645">1512 395 1548,'0'0'16,"0"0"-10,0 0 0,0-25 30,-24 25-80,24 0 27,0 0 91,0-25-23,0 25-18,0 0 71,-25 0-171,25-25 21,0 25 125,0 0-33,0-24 148,-25 24-94,25-25-36,0 25 16,0-25-56,-25 25 80,25-24 3,0 24-59,-25-25-5,25 25 134,0 0 7,-24-25-5,24 25 3,0 0-107,0-25-10,-25 25-4,25 0-67,0 0 29,0 0 16,0-25 51,0 25-44,-25 0 20,25 0-29,0 0-43,0 0 58,0 0-95,0 0 100,0 0-133,0 0 43,0 0-16,0 0-86,0 0 109,0 25-3,0-25 35,0 0-28,25 25-30,-25 0 71,0-25-113,0 25 104,0-1 45,25-24-65,-25 25 13,0 0-99,0-1 106,0 1 3,0 0 48,0 0 39,24 0-116,-24 0-20,0-1 52,0 1 108,0 25-215,0-26 105,25 1-24,-25 25-123,0-25 236,25-1 30,-25 26-110,0-25-7,0 0-97,25 24-49,-25-24 111,0 0 19,0-1 51,0 26-116,25-25 49,-25 0-7,0-25 20,0 25 51,0-1-38,24 1-33,-24-25 149,0 25-193,0-25 2,0 24 4,25-24-116,-25 0 114,0 25 57,0-25 12,0 0-25,0 0 248,0 0-222,0 0-11,0 0-55,25 25-171,-25-25 208,0 0 19,0 0 63,0 0-4,0 0-56,0 0-69,0 0 82,0 0-10,0 0 3,0 0 73,0 0-70,25 0-2,-25 0 9,0 0-3,0 0-29,25 0 35,-25 0-16,24 0-6,-24 0 10,25 0-14,0-25 17,-25 25 6,25 0 6,0 0 4,0 0-26,-25 0-3,24 0-4,1 0-15,0-25-1,0 25-6,-25 0-28,25 0-16,-1 0 7,-24-24-98,25 24-19,-25 0-25,25 0-14,-25 0 67,0 0-4,0 0-25,25 0 18,-25 0-211</inkml:trace>
  <inkml:trace contextRef="#ctx0" brushRef="#br0" timeOffset="5427">1984 395 1910,'0'-25'34,"0"25"1,0-25 44,0 25 38,-25-25 124,25 25 20,0-24-16,-25 24 13,25 0-149,0 0-86,-25-25-23,25 25-52,0 0 105,-24 0 70,24 0 1,-25 0-11,25 0-103,0 0-46,-25 0 26,25 0-104,0 0 71,0 0 24,-25 0-30,25 25 146,-25-25-106,25 24 22,0-24-23,-24 25-10,24-25 16,0 25-9,0 0 39,-25-25-52,25 25-29,0-25-72,0 25 21,0-25 51,0 0 29,25 24 61,-25-24-38,0 0-45,24 0-110,-24 0 1,25 0-27,-25 0-5,25 0 109,0-24-6,0 24 36,-25-25 21,24 0 2,1 25 33,-25-25-6,25 0 12,-25 0 47,25 1 9,-25 24 6,0-25 180,0 0-7,0 1 55,0 24 54,0-25-125,0 0-18,0 25-160,-25 0-29,25-25-35,0 25 5,0 0 104,-25-25-22,25 25-28,0 0-7,0 0-37,0 0 13,0 0-44,0 0 155,0 0-122,0 0-58,0 0 25,0 0-163,0 0 152,0 0 4,0 0 41,0 0-11,0 25-6,0-25 27,0 25-17,25-25-30,-25 25 78,0 0-146,0-25 61,0 24-36,25 1-119,-25 0 215,0-1-395,0 1-16,0 0-18,25 0-64,-25 0 242,0 0-174</inkml:trace>
  <inkml:trace contextRef="#ctx0" brushRef="#br0" timeOffset="5952">1810 717 2283,'0'25'-50,"0"-25"0,0 0-9,0 0 18,0 0 59,0 0 5,0-25 56,0 25-70,0 0-12,0 0-2,0 0-51,0 0 53,0 0 0,25-25-9,0 25 12,-25 0-3,25 0-9,-1-24 101,1 24-141,0 0 46,0 0-23,0-25-115,-1 25-32,1 0 17,0-25-194,-25 25-84</inkml:trace>
  <inkml:trace contextRef="#ctx0" brushRef="#br0" timeOffset="6221">2108 965 1773,'0'0'31,"0"0"29,0 0 289,0 0-70,0-25-25,0 25 3,-25 0-289,25 0 98,0 0-13,0 0-24,0 0-13,-25 0-32,25 0 13,0 0-13,-25 0 22,25 0 7,-24 0 3,24 0-22,-25 0-7,25 25 10,0-25 74,0 25-65,-25-25 7,0 0-23,25 25-89,0-25 102,-25 25-19,25-25 10,0 24-10,0-24-18,0 0 5,0 25-24,0-25 12,0 0 13,25 0-6,-25 25 28,0-25 100,0 0-50,25 0-250,0 0-12,-25-25-106,25 25 41,-1-25 260,1 25 0,-25-24 0,25-1 3,0 25 12,-25-25-15,25 0 113,-25 0-50,0 0 41,24 1 70,-24 24-9,0-25 145,0 0-46,0 25 57,0-24-38,0 24-128,0 0 5,0-25-91,0 25 2,-24 0 39,24 0 28,0 0 28,0-25-47,0 25 5,0 0-46,0 0-30,0 0-32,0 0-7,-25 0 3,25 0-24,0 0 14,0 0-14,0 0-17,0 0 11,0 0-11,0 0 112,0 0-84,0 0-4,0 25-2,25-25-138,-25 0 81,0 25 90,0-25-16,0 24 6,0-24-81,0 25-68,0-25-21,24 25 8,-24-25 52,0 24-165,0-24 210,0 0-257,25 25 47,-25-25 113,0 0-194,25 0 240,-25 0-193</inkml:trace>
  <inkml:trace contextRef="#ctx0" brushRef="#br0" timeOffset="6691">2306 817 3424,'0'0'-42,"0"-25"29,0 25 190,0 0-105,0 0 93,0 0 18,0-25-180,0 25 126,0 0 95,0 0-124,0 0 12,0 0-42,-24 0-142,24 0 76,0 0-29,0 0 22,0 0-8,0 0-3,0 0 0,0 0-45,0 0 119,0 0-133,0 0 3,0 0 180,0 0-278,0 25 110,24-25-41,-24 25-152,0-25 220,0 24-9,0-24 0,25 25-3,-25 0-137,0-25-14,0 24-41,25-24-115,-25 25-16,0-25 2,0 25 40,25-25-74</inkml:trace>
  <inkml:trace contextRef="#ctx0" brushRef="#br0" timeOffset="6957">2306 915 1593,'0'0'39,"0"0"32,0 0 2,0 0 73,0 0 65,0 0-191,0 0-2,0 0 120,0 0-286,0-24 338,0 24-193,25 0-167,-25 0 130,25 0-242,-25-25 120,25 25-323</inkml:trace>
  <inkml:trace contextRef="#ctx0" brushRef="#br0" timeOffset="7223">2578 246 2559,'0'0'155,"0"0"0,0 0 10,-25 0 9,25 0-135,0 0 9,0 0-12,0 0-7,-24 0-23,24 0-6,0 0 13,0 0 10,-24 0-14,24 0 113,0 0-205,0 0 60,0 25 10,-25-25-112,25 0 208,0 25-92,-25-25 12,25 24 16,0-24-28,-25 25 19,25 0-14,0-25-44,0 25 41,0 0 7,0-25 10,0 25 25,0-25-9,0 24-23,0 1-3,0-25-54,25 25 2,-25-25-47,0 25-149,25-25-23,-25 0-86,25 0 73,-1 24 82,-24-24-205</inkml:trace>
  <inkml:trace contextRef="#ctx0" brushRef="#br0" timeOffset="7526">2901 420 3206,'0'0'38,"0"0"1,0 0-52,-25 0 103,25-25 39,0 25-11,0 0 110,0 0-108,0-25-52,0 25-108,0 0-67,0-25 134,0 25-132,0 0 122,0-25-1,0 25-134,0-24 230,0 24-116,0 0 116,0-25-99,0 25-78,0-25 136,0 25-81,0 0 111,0 0-46,0 0-7,0-24-4,0 24-16,0 0 3,-25 0-14,25 0 1,0 0-1,0 0 8,0 0-22,0 0-24,0 0 4,0 0-8,0 0 8,0 0-4,0 24 11,0-24-7,0 0-1,0 0 18,0 0-3,0 0-35,0 0-13,0 25-21,0-25 79,0 25-7,0-25-155,25 24 196,-25 1-350,0-25-9,0 25-102,0 0-170,25-25 174,-25 25-254</inkml:trace>
  <inkml:trace contextRef="#ctx0" brushRef="#br0" timeOffset="7866">2826 395 1739,'0'0'37,"0"0"20,0 0-9,0 0-98,0 0 55,0 0-25,0 0 23,0 0 11,0 0-14,0 0 6,0-25-91,0 25 88,0 0-91,25 0 6,-25 0 76,25 0 57,-25 0-42,25-25-225,-25 25-110</inkml:trace>
  <inkml:trace contextRef="#ctx0" brushRef="#br0" timeOffset="8070">2727 296 931,'0'0'23,"0"0"157,-25 24-7,25-24-141,0 0-21,0 25-17,0-25 9,0 25 139,0 0-19,0-25-154,0 25 31,0-25 9,0 25 11,0-1-1,0 1-19,0-25-14,25 25-3,-25-25-46,0 25-213,25-1-78</inkml:trace>
  <inkml:trace contextRef="#ctx0" brushRef="#br0" timeOffset="8274">3099 345 1807,'0'0'11,"0"0"-8,0 0-3,0 0 90,0 0-30,0 0 0,0 0-51,0 0-99,0 0 33,0 0 109,0 0 32,0 25-64,25-25-14,-25 0-99,0 0 32,0 25 75,25-25-14,-25 25 12,0-25-75,25 25-61,-25-25-15,0 24-306</inkml:trace>
  <inkml:trace contextRef="#ctx0" brushRef="#br0" timeOffset="8528">3223 23 2295,'0'0'44,"0"0"44,0 0 142,0 0 63,0-24-3,0 24 14,0 0-140,0 0-112,0 0-29,0 0-69,0 0 2,0 0 37,0 0 11,0 0-4,0 0 101,0 0 111,0 0-255,0 0 16,25 0 24,-25 0-242,0 0 248,0 0 98,0 0-235,0 0 257,0 24 8,0-24-124,0 0 123,25 25-133,-25-25-28,0 25-79,0-1 107,0 1 16,0-25-123,25 25 251,-25 0-151,0 0 24,0 0 109,0-1-274,0 1 168,25 0-144,-25-1 141,0 1 2,0 0-133,0 0 230,24 0-233,-24 0 133,0-1-23,25 1-97,-25 0 100,0 0 4,0-1 116,25 1-113,-25 0 104,25 0-7,-25 0-282,25-1 194,-25 1-177,0 0 94,24 0 77,-24 0-9,25 0 2,-25-1 102,0-24 4,0 25-184,25-25 167,-25 25-219,0-25 84,0 24 73,0-24-92,0 0-5,0 25-23,0-25 43,0 0-30,0 25 11,0-25-147,0 0-28,0 25 50,0-25 19,-25 25 164,25-25 6,0 0-26,-25 25-9,25-25 12,-24 0 8,24 24 18,0-24 56,-25 0 99,25 0-155,0 0-11,-25 25-50,25-25-88,-25 0 149,25 0 1,-25 0 5,25 0-15,0 0 12,-24 0-3,24 0 6,0 0 50,-25 0 2,25 0 127,0 0-191,-25 0-106,25 0 8,-25 0-165,25-25 137,0 25-2,-25 0-284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3:22.36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0 150 1493,'0'0'0,"0"0"16,0 0 26,0 0 22,0 0 40,0 0-2,0 0-19,0 0-2,0 0-104,0 0 90,0 0 48,0 0-112,0 0 151,0 0-151,0 0 31,0 0 48,0 0-57,0 0 170,0 0-53,0 0 88,0 0 6,0 0-81,0 0-29,0 0-48,0 0-8,0 0-27,0 0-89,0 0-3,0 0 79,0 0 111,0 0-18,0 0 6,0 0-122,0 0-76,0 0 109,0 0-23,0 0 93,0 0-117,0 0-34,0 0 34,0 0-82,0 0 75,0 0-86,0 0 155,0 0-28,0 0-144,0 0 231,24 0-292,-24 0 140,25 0 145,-25 0-234,25-25 143,-25 25 8,25 0-134,-25 0 107,24 0 117,-24 0-238,25 0 224,-25 0-47,25 0-134,-25 0 87,0 0 15,0 0-122,25 0-80,-25-25-89,25 25-177,-25 0 135,0 0-4,0 0 175,24 0-121,-24 0 120,0 0-179</inkml:trace>
  <inkml:trace contextRef="#ctx0" brushRef="#br0" timeOffset="467">49 324 794,'0'0'152,"0"0"-128,0 0 153,0 0 14,0 0-98,0 0 72,0 0-67,0 0-10,0 26-139,0-26 136,0 0-142,0 0 78,0 0 81,0 0-142,0 0 134,0 0-128,0 0 173,0 0-73,0 0-72,0 0 87,0 0-115,0 0 383,0 0-76,25 24-13,-25-24-37,25 0-265,-1 0 94,-24 0 98,25 0-35,0 0-64,0 0-41,24-24-122,-24 24 43,0 0 59,0 0 33,-1 0-13,-24 0-17,25 0 17,0-26-17,0 26-6,-25 0-13,25 0 36,-25 0-19,24 0 5,-24 0 4,25 0 0,-25 0 14,0 0-14,0 0 26,0 0-126,0 0 58,0 0-16,0 0-3,0 0-146,0 0-96,0 0-64,0 0-11,0 0 176,0 0-207</inkml:trace>
  <inkml:trace contextRef="#ctx0" brushRef="#br0" timeOffset="1084">717 0 2142,'0'0'-3,"0"0"56,0 0 57,0 0 162,0 0 39,0 0-4,0 0-38,0 0-6,0 0-83,0 0-157,0 0 88,0 0-247,0 0 28,0 0 115,0 0 10,0 0 77,0 0-120,0 0 141,0 0-282,0 0 156,0 0 121,0 0-137,0 0 24,0 25-121,0-25 1,0 0 89,0 25 136,0-25-5,0 25 33,25 0-239,-25-25 116,0 25-11,0 0 4,0 0 113,25 0-99,-25-1-108,0 2-16,0-1 130,0-1-120,24 1 67,-24-25-32,0 26-123,0-2 165,25 1-12,-25 0 129,0 0-298,0-25-125,0 25 130,0 0-424,25-25 474,0 25-267,-25-25-189</inkml:trace>
  <inkml:trace contextRef="#ctx0" brushRef="#br0" timeOffset="1438">990 125 2474,'0'0'18,"0"0"174,0 0 168,0 0-83,0 0 11,0 0-213,0 0-85,0 0 76,0 0-121,0-25 154,0 25-185,0 0 3,0 0 182,0 0-225,0 0 206,0 0-7,0 0-73,-25 0 112,25 25-118,0-25-4,0 0-20,-25 0 6,25 0-65,-25 25 106,25-25 9,-24 0-32,24 25 82,0-25-87,-25 0-9,25 25 7,-25-25 13,25 0 0,0 24-96,-25-24 113,25 0-14,0 0-23,0 26 116,0-26-99,0 0-93,-25 0 126,25 0-46,0 0 5,0 0 87,0 25-191,0-25 26,0 0-2,0 0 108,0 0 71,0 24-26,0-24 0,0 0-102,25 0-61,-25 25 78,0-25 29,0 0 20,25 26-10,-25-26-61,25 0 58,-25 0-13,25 24-25,-25-24 113,24 0-88,1 0 0,-25 25 98,25-25-81,0 0-44,-1 0 44,-24 0-1,25 0-23,0 0 31,0 25-24,0-25-14,-1 0 25,-24 0 15,25 0-128,0 0 112,-25 0-46,25 0 131,-25 0-17,24 0-94,-24 0 42,0 0-151,25 0 135,-25 0-10,0 0-20,25 0 20,-25 0-124,0 0 121,0 0-4,0 0-2,0 0 113,0 0-117,0 0-104,0 0 170,0 0-109,0 0 4,0 0 58,0 0-185,0 0-115,0 0-58,0 0 81,0 0-45,0 0 130,0 0-9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3:30.69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-2 296 1548,'0'0'39,"0"0"31,0 0 27,0 0-67,0 0 4,0 0 77,0 0-33,0-25 111,0 25 9,0 0 16,0 0 39,0 0 85,0 0-130,0 0-114,0 0-72,0 0 46,0 0-78,0 0 13,0 0-64,0 0-92,0 0 296,0 0-143,0 0 70,25 0-54,-25 0-12,0 0-14,0 0-70,25 0 87,-25 0-157,25 0 147,-25 0 54,25 0-154,0 0-131,-25 0 26,25 0-167,-1 0 74,-24 0-67,25 0-171</inkml:trace>
  <inkml:trace contextRef="#ctx0" brushRef="#br0" timeOffset="298">48 419 763,'0'25'31,"0"-25"11,0 0 146,0 0-17,0 0-120,-25 0 100,25 0-142,0 0 41,0 0-26,0 0 4,0 0 17,0 0-98,0 0 146,0 24-96,0-24 75,25 0-22,-25 0-8,0 0 9,0 0-66,0 0 165,25 0-73,-25 0 127,0 0-161,25 0-81,-25 0 94,25 0-117,0 0 193,-1 0-123,1 0-51,-25 0-92,25 0-35,0 0-62,25 0-130,-25-24-94</inkml:trace>
  <inkml:trace contextRef="#ctx0" brushRef="#br0" timeOffset="576">670 74 3347,'0'0'105,"0"0"112,0-25-116,-25 25 58,25 0-64,0-25-102,0 25 178,0 0-29,0 0-37,0 0 4,0-24-60,-25 24-42,25 0-3,0 0-12,0 0-16,0 0 6,0 0-45,0 0-22,0 0 1,0 0 8,0 0 58,0 0 15,0 24 6,25-24 4,-25 0-24,0 25-14,0 0-7,0-25-44,0 24-13,0 1 1,0 0-44,25-1-7,-25 1 50,0 0-74,0-25-124,0 24-71,0 1-12,0 0-157,25-25 38</inkml:trace>
  <inkml:trace contextRef="#ctx0" brushRef="#br0" timeOffset="869">968 98 2510,'0'0'42,"0"0"-57,0 0-6,0 0-9,0 0-30,0 0 75,0 0 33,0 0 9,0 0 1,0 25-22,0-25 198,0 0-94,0 0-100,0 25 91,0-25-221,0 24 90,0-24 69,0 25-53,24-25 101,-24 0-7,25 25-43,0-25-54,-25 0-133,25 24 48,0-24 160,0 0-81,-25 0 44,25 0-61,0 0-94,-25 0 152,24 0 41,-24 0-66,25-24 28,-25 24 97,25 0-155,-25-25 113,0 25 124,0 0-287,0-25 100,0 1-2,0 24-135,0-25 131,-25 25 8,25-25-15,-25 25-40,1-24 30,24 24-20,-25-25 0,0 25 7,0-25-34,25 25-7,-25 0 96,0 0-183,0 0 64,25 0-59,-25 0-356,1 0 80,24 0-60,-25 0-52,0 0-82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3:34.84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 52 1864,'0'0'23,"0"0"37,0 0-13,0 0 13,0 0 34,0-25-8,0 25 23,0 0 47,0 0-99,0 0-39,0 0-3,0 0-67,0 0 46,0 0 24,0 0-12,0 0 7,0 0 135,0 0-163,25 0 21,-25 0-3,25 0-155,-25 0 164,24-24-15,1 24 6,-25 0 77,25 0-89,-25 0-6,25 0 6,0 0-119,-25 0 107,24 0-30,-24 0-85,25 0-153,-25 0 30,25 0-239</inkml:trace>
  <inkml:trace contextRef="#ctx0" brushRef="#br0" timeOffset="311">24 298 2343,'0'24'-6,"0"-24"6,0 0 11,0 0 34,-25 0 110,25 0 17,0 0 0,0 0-24,0 0-267,0 0-14,0 0-15,0 0-6,25 0 248,-25 0-103,25 0 15,0-24 52,-1 24-244,1 0 147,-25 0-82,50 0-208,-25 0 223,-1 0-283,1 0-38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8:33:35.40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274 98 2402,'0'0'9,"0"0"-77,0-25 35,0 25 51,0 0 12,0-24 108,-24 24 144,24-24-32,-25 24-23,25 0-28,0 0-163,-24-25 19,24 25-25,-24 0 35,24 0-130,-25 0 0,25 0 58,-24 0-13,24 0 79,-25 0-33,25 0 77,0 0-126,-24 25 46,-1-25-123,25 24-84,-25-24 161,25 24 10,0-24 133,-24 25-56,24-25-154,0 24 97,0-24-27,0 25 26,0 0 78,0-25-146,0 24-38,0 1-115,0-25-2,0 24 11,0-24 18,24 0 228,-24 24-135,0-24 6,25 0 27,-25 0-115,25 25 147,-25-25 15,24 0-14,1 0 20,-25-25 9,24 25 6,-24 0 15,25 0 49,-25-24 4,24 24 15,-24-24-27,0 24-8,24 0 214,-24-25 6,0 25-87,0 0 62,0-24-268,0 24 126,0 0 157,0 0-221,0-25 226,0 25-282,0 0-42,0 0 133,0 0-158,0 0 131,0 0-24,0 0-27,0 0-17,0 0-27,0 0 27,0 0 3,0 0-20,0 0 24,0 0-21,0 0 170,0 0-128,0 0-8,0 0 0,0 25-175,25-25 118,-25 24 7,0-24 112,0 25-168,24-25 14,-24 0 116,0 24-417,25-24 51,-25 24-16,25-24-195,-25 25 16</inkml:trace>
  <inkml:trace contextRef="#ctx0" brushRef="#br0" timeOffset="578">5 588 1716,'0'0'-73,"0"0"96,0 0 77,0 0-48,0 0 112,0 0-74,0 0 159,0 0-105,0 0-40,0 0 3,0 0-225,0 0 360,0 0-88,0 0 76,0 0-92,0 0-200,0 0 59,0 0-103,0 0 90,0 0 7,24 0 28,-24 0-60,0 0 60,25 0-6,-25 0 0,25 0 46,-1 0-40,1-24-12,-1 24-7,25 0 32,-25 0-19,1 0-20,-1 0 17,1 0-13,0 0-13,24-25 13,-25 25-74,1 0 71,0 0 6,-1 0 10,1 0 47,-25 0-19,25 0-92,-1 0-126,-24 0-150,25 0-99,-25 0-138,24-24 47</inkml:trace>
  <inkml:trace contextRef="#ctx0" brushRef="#br0" timeOffset="910">177 735 888,'0'0'151,"-25"0"-6,25 0-123,0 0 20,0 0-124,0 0 149,0 0 63,0 0 112,0 0-15,0 0-179,25 25 141,-25-25-46,0 0-114,24 0 32,-24 0-55,24 0-3,1 0 11,-1-25 4,1 25-15,0 0-78,-1 0 84,1 0 164,-1-24 13,1 24-242,0 0 3,-1 0-210,1-24-96,0 24 74,-1 0-104,1 0-56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4:26.92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470 149 1705,'0'0'-14,"0"0"79,0 0 27,0 0-47,0 0 61,0 0 66,0 0-50,0 0 217,0 0-17,0 0-94,0 0 183,0-25-277,0 25-29,0 0-141,0 0-155,0 0 109,0 0 85,0 0 219,0 0-219,0 0 83,0-25-191,0 25-48,-25 0 242,25 0-204,0 0 214,-24 0-93,24 0-121,-25-25 213,25 25-95,-25 0-97,25 0 202,-25 0-154,1 0-95,0 0 187,24 25-70,-25-25-8,0 25 67,0-25-90,0 0-52,0 25 74,25 0 17,-24-25-76,-1 25 89,25-25-76,0 24-81,0-24 86,-25 25-64,25-25 64,0 25 62,0-25 9,0 24 64,0-24-82,0 25 24,25-25-6,-25 25-68,25-25 80,-25 25 12,24-25-14,-24 25-26,25-25 32,-25 25-41,25-25 65,-25 24-22,25-24-36,0 25 27,-25-25-70,25 0 49,-25 25 3,24-25 6,-24 25 79,24-25-76,-24 25 24,0-25-21,25 25-43,-25-1 49,0-24-6,25 25 80,-25 0-77,0-25 0,0 25 3,0-25-71,0 25 59,0-25 13,0 25-4,0-25 12,0 24-9,0-24-3,0 25 9,-25-25-27,25 25 33,-25-25-18,25 0-9,-24 24 18,0-24-21,-1 0 108,0 0-90,0 0 19,0 0-7,0 0-114,1 0 109,-1 0-44,0 0 59,0 0-80,0 0-104,25 0-51,-24-24 23,24 24-163,-25-25 5,25 25-54</inkml:trace>
  <inkml:trace contextRef="#ctx0" brushRef="#br0" timeOffset="604">768 174 3398,'0'0'16,"0"0"53,0-25 23,0 25 65,0 0-125,0 0-22,0 0-3,0 0-75,0 0 138,0 0-23,0 0 125,0 0-132,0 0-40,0 0-14,0 0-177,0 0 160,0 0 11,0 0 7,0 0 13,0 0 78,0 0-118,0 0 177,0 0-157,0 0-98,0 25 105,0-25-160,0 25 173,0-25 131,0 24-114,0 1-27,0 0 20,0-1-138,0 1 131,-25 25 3,25-25-9,0 0 13,0 24-3,0-24 16,0 0 136,0 0-149,0 24-79,0-24 92,0 0-228,0 0 235,0 0 3,0-25-148,0 25 79,0-1-215,0-24-16,0 25 57,0-25-56,0 25 98,0-25 35,0 0-252,0 0-20</inkml:trace>
  <inkml:trace contextRef="#ctx0" brushRef="#br0" timeOffset="930">619 645 1415,'-25'0'36,"25"0"151,0 0-97,0 0 153,0 0-109,0-25-125,0 25 200,0 0-194,0 0 98,0-25-39,0 25-104,0 0 36,0 0-18,25-24 85,-25 24-58,0 0-12,25-25 61,-25 25-119,25-25 95,-25 25-106,25 0-104,-1-25-1,-24 25 15,25 0-92,-25 0 122,25 0-33</inkml:trace>
  <inkml:trace contextRef="#ctx0" brushRef="#br0" timeOffset="1235">991 794 2095,'0'0'-21,"0"0"45,25-25 8,-25 25-152,0 0 23,0 0 106,25-25-12,-25 25 54,0 0 26,0-24-121,25 24 18,-25-25 98,0 25-26,25-25 60,-25 25-103,0-25 29,24 25 115,-24-25-162,0 25 89,0-25 19,0 25-96,0-24 72,0 24-8,0 0-30,0-25-38,0 25 171,0 0-36,0 0-9,0 0 37,0 0-325,-24 0 207,24 0-160,0 0-25,-25 0 159,25 0-157,-25 0 283,25 0-153,-25 25 3,25-25 12,-25 0-135,25 24 156,-24-24-24,24 0 0,-25 25-9,25-25 43,-25 25-22,25-25-15,0 25 15,0-25-64,0 25 42,0 0 4,0-25 68,0 24-47,0-24 12,0 25-24,0-25-64,0 25 51,0-25 94,25 24-68,-25-24-19,25 25 24,-25-25-93,24 0 69,1 0 15,-25 0-12,25 0 62,0 0-80,0 0-10,24 0-8,-24 0-88,0-25 88,25 25 6,-26-24 3,1 24-21,25-25 42,-25 25-18,-1-25 9,1 25 30,25-24-41,-25-1 89,0 25 52,-1-25-112,-24 25 35,25-25-77,0 0-25,0 25 112,-25-25 77,25 25 111,-25 0 75,0-24-89,0 24-69,24 0-98,-24 0-72,0 0 102,0 0-49,0-25-19,0 25-44,0 0 111,-24 0-111,24 0-2,-25 0 32,25 0-137,-25 0 257,25 0-97,-25 25-39,0-25 204,25 0-202,-24 24-12,-1-24 136,0 25-168,25-25-65,-25 25 145,0 0 5,25-25-81,-25 25 6,25 0 74,-24-25-182,24 24 53,0 1 21,0-25-148,0 25 11,0-25-21,0 24 97,0-24 31,0 25 34,0-25 1,0 0 10,0 0-9,0 25 111,0-25 12,0 0 0,0 0-78,24 0-98,-24 0 117,0 0-115,25 0 112,-25-25 24,0 25-15,25 0 38,-25-25-7,0 25 95,25 0-155,-25-24 87,0 24 6,0-25-40,25 25 89,-25 0 34,0 0 166,0-25-24,0 25 5,0 0-135,0 0-81,0 0-55,0 0 3,0 0 78,0 0-11,0 0-181,0 0 47,0 0 44,0 0-97,0 0 207,0 0-201,0 0 78,0 0 3,0 0 9,25 0 105,-25 0-224,0 0 123,24 0-72,-24 25 26,0-25-57,25 0-116,-25 0 28,0 0-16,25 0 161,0 0-33,-25 25-11,25-25 12,-1 0-11,1 0 24,-25 0-5,25 0 88,0 0 11,0 0-154,0-25 168,-1 25-286,1 0 182,-25 0 112,25-25-112,0 25 181,0 0-160,-1 0 40,1-24-3,-25 24 0,25 0 35,-25-25 25,25 25 19,-25 0-48,0 0-4,0 0 43,0 0 17,0 0 85,0 0-26,0 0-49,0 0-58,0 0 121,0 0-29,0-25 22,0 25 13,-25 0-124,25 0-62,-25 25 43,25-25 12,-25 0 11,1 0 66,-1 0-73,0 25-3,25-25-111,-25 0 71,0 24 53,1-24-146,24 25 191,-25-25-42,25 0-169,-25 25 201,25-25-173,0 24 73,0-24 70,0 0-241,0 25 30,0-25-105,0 0 33,0 25 130,0-25 0,0 0 3,0 0 28,0 0 128,0 0-75,25 0 114,-25 0-120,25 0-144,-25 0 174,24-25-128,-24 25 110,25-25-100,0 1 37,0-1 37,0 0-8,-25 1 136,24-26-116,1 25 23,0-25 20,0 1-96,-25-1 143,25 25-96,0-24 15,-25-1 183,0 0-84,24 25 93,-24 1 161,0-26 11,0 26 43,0-1 11,0 0-107,0 25-204,0-25-59,0 0-4,0 25-76,-24-25 166,24 1-20,0 24-2,-25 0 10,25-25-52,0 25-7,-25 0-32,25-25-14,0 25 0,-25 0-25,25 0 21,0 0-17,0 0 0,0 0 151,0 0-166,0 0 15,0 0 28,0 0-133,0 25 133,0-25 3,0 0-17,0 25 4,0-25 3,0 24 10,-25 1-3,25 0-7,0 0 15,0 0-37,0 24 5,0-24-43,0 0 1,0-1 31,0 1-11,0 25 43,0-25-32,0 0-31,0-1 28,0 1-28,0 0 15,0 0 0,25 0-41,-25 0 37,0-1-32,0 1 6,25 0 98,-25-25 3,0 25-27,0-25 19,25 25-122,-25-25-222,25 25 43,-25-25-16,0 0 44,24 0 154,-24 24 43,25-24-20,-25 0-12,0 0 74,25 0-24,-25 0 22,25 0-30,-25-24-48,0 24-18,0 0 131,25 0 43,-25-25 38,24 25 16,-24-25-216,0 25 40,25 0 43,-25-25 21,0 25 169,0 0-24,0-25 131,0 25 34,0 0-35,0 0-69,25-25-176,-25 25-7,0 0-3,0 0 69,0 0 27,0 0-29,0 0-40,0 0-10,0 0-33,0 0-17,0 0 20,0 0-34,0 0 14,0 0-3,0 0-27,0 0-20,0 0-20,0 0 10,0 0 104,0 0 73,0 0 93,0 0-220,0 0-17,0 25-30,0-25-93,0 0 219,0 25-199,25-25 87,-25 0-13,0 25-29,0-25-54,0 0-79,0 0 11,25 0-1,-25 25 197,0-25-33,0 0 6,23 0 15,-23 0-33,0 0 37,25 0 80,-25-25-63,25 25 77,-25 0-73,0 0-82,25-25 78,-25 25-68,25-25 86,-25 25 56,0 0 10,0-25 44,0 25 166,25-24-121,-25 24 137,0-25-113,0 25-129,0 0 84,0-25-130,0 25 89,0 0-33,0 0 15,0-25 7,0 25 17,0 0-6,0 0-12,0 0-25,0 0-31,0 0 159,0 0-127,0 0-17,0 0-4,0 0-158,0 0 91,0 0 29,0 0-25,0 0-18,0 0 4,0 0-25,0 0 36,0 0-15,0 0 18,0 0 18,0 0-32,0 0 21,0 0 28,0 0-35,0 0 35,0 25-7,0-25-28,0 25 28,0 0-4,0-1-3,0-24-7,0 25-20,0 0 23,0 0-9,0 25-29,0-26 18,0 1-58,0 0-3,0-1 34,0 1-9,0 25-11,0-25-2,0 0-3,0-1-39,0 1 40,0 25 118,0-25-56,0 0-54,0-1-103,0 1-97,0 0 111,0-1 8,0 1 105,0 0 4,0 0-59,0-25 107,0 25-15,0-25-3,0 25 9,0-25-3,-25 0-12,25 0 6,0 24-12,-25-24 3,25 0 112,-25 0-85,25 0 3,-25-24-15,25 24-15,-25 0 0,25-25 6,-23 25 0,23-25-61,-25 25 94,25-25 6,0 0 21,-25 0 9,25 1-11,0-1-25,0 0 22,0 1-22,0-26 155,0 25 16,25 0-54,-25 0-6,25 25-149,-25-24-66,23-1 14,-23 0 75,25 0-160,0 25 52,0-25 49,-25 0-203,25 1 110,0 24 23,-1-25-97,1 0-196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4:30.58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100 719 2343,'0'0'-62,"24"-24"-9,-24 24 15,0-25 23,0 0 68,0 25 60,25-25-6,-25 0 143,0 0 46,25 1-38,-25-26 23,0 25-205,0 0 50,0 0-12,0 1-132,0-1 46,0 0 27,0 1 3,0-1-34,0 0 178,0 25-297,0 0-9,0 0 142,0-25-102,0 25 131,0 0 24,0 0-47,0 0-167,0 25 131,0-25-56,0 0 70,0 0 87,0 25-186,0-25 115,0 25-7,0-1 50,0 1-85,-25 0 9,25-1-27,0 1-36,0 25 140,0-25-48,0 0 7,0-1-19,0 1 48,0 0-55,0 0 3,0 0 0,0 0-10,0-1 20,25 1-7,-25 0-87,0 0 114,25-25-14,-25 25-6,0 0 84,0-25-202,25 24 85,-25 1-23,0-25 4,24 25 71,-24-25-62,0 24-6,0-24-156,0 25 21,0-25-15,0 0 35,0 25 167,0-25 61,0 0-58,0 0 128,0 0 10,0 0-216,0 0 62,0 0-148,0 0 116,-24 0 132,24 0 32,-25 0 44,0 0-160,0 0 7,25 0-17,-25 0-28,1 0 28,24-25-82,-25 25-96,25 0 3,-25-25-12,25 25 119,-25 0-51,25-24-41,0 24-77,-25-25 38,25 25 53,0 0-274</inkml:trace>
  <inkml:trace contextRef="#ctx0" brushRef="#br0" timeOffset="537">645 248 2331,'0'0'-30,"0"0"66,0-25 176,0 25 23,0 0 74,0 0-9,0-25-242,0 25 10,0 0-32,0 0 113,0 0-80,0 0-39,0 0 170,0 0-379,0 0 149,0 0-12,0 0-48,0 0 87,0 0 9,0 0-22,0 0 6,0 0 143,0 25-149,0-25 189,0 25-296,0-25 6,0 25 127,0 0-177,0 24 335,0-24-178,0 0-20,0 24 8,0-24-201,0 25 187,0-25 0,0 24-152,0-24-23,0 25-62,0-25 58,0-1 155,0 26 15,0-25-22,0 0-74,0 0 4,0-1 24,0 1-9,0 0-45</inkml:trace>
  <inkml:trace contextRef="#ctx0" brushRef="#br0" timeOffset="888">620 744 608,'25'-25'7,"-25"25"19,25 0 5,0-24 207,-25 24-19,25-25-191,-1 25 171,1 0-191,0-25-175,-25 25 170,25 0-163,0-25-3,0 25 179,-1 0 199,1-25-20,-25 25 33,25 0 11,0-25-393,0 25 177,-25 0-203,24 0 177,1-24 44,-25 24-22,25 0 14,-25 0-31,25 0 180,-25-25-156,0 25-18,0 0 15,0 0-8,0 0-24,0 0 174,0 0-133,0 0-6,0 0-71,0 25 168,0-25-131,0 0-15,0 24 209,-25-24-198,25 25 21,-25 0 11,0-25-91,25 25 29,-24 0 77,-1 0-14,25-1 6,-25 1-19,0-25 85,25 25-72,-25 0-27,25 0 0,-24-25-69,24 25 162,0-25-87,0 0 12,0 24-9,0-24-105,0 0 96,0 0-9,0 0-23,0 0 26,0 0-29,0 0 9,0 0-3,24 0 61,-24 0-77,0 0-10,25 0 131,-25-24-180,0 24 241,25-25-26,-25 25-201,25-25 127,-25 25-113,0 0 120,0-25 59,0 25 11,0 0 57,25-25-104,-25 25 198,0 0-3,0 0-134,0 0 159,0 0-287,0 0 118,0 0 9,0 0-171,0 0 145,0 0-135,0 0-71,0 0 140,0 0-159,0 0 111,0 0 103,0 0-80,0 0 76,0 0-177,0 25-17,0-25-35,24 0 152,-24 0 65,0 25 16,0-25 22,25 0-190,-25 0-18,25 0 95,-25 0-3,0 25-3,25-25 87,0 0-110,-25-25-173,24 25 153,1-25-157,-25 25 2,25-25 147,0 0-55,0 1 98,-1-1-3,-24 0-6,24 0 18,1-25 12,-25 26 27,25-26 33,0 0 140,-25 25 67,24-24-59,-24 24 15,0-24-123,0 24-43,0-25 94,0 25 13,0 1 11,0-1-25,0 0-50,0 0 8,0 0-31,0 25 1,-24-25 31,24 1-37,0 24-18,0 0-18,-25-25-33,25 25-21,0 0-11,0 0 8,0 0-1,0 0 8,0 0 0,0 0 123,0 0-127,0 0-10,0 25 17,-25-25-134,25 24 148,0 1 15,0 0 14,-25 0-24,25 25-26,0-26 14,0 26-31,0 0 27,-24-25-27,24 24-7,0 0-8,0 1-20,0-25 35,0 25-35,0-26-26,0 26 30,0-25-19,24 0-7,-24 0 213,0-1-238,25 1 24,-25 0 14,25-25-159,-25 25 199,25-25 132,-25 0-4,24 25-157,-24-25 23,25 0-142,0 0 92,-25 0 101,25 0-147,0-25-23,-1 25-105,-24 0 22,25-25 196,0 25-70,0-25 18,0 0 133,-25 25-75,24-24 54,1 24 20,-25-25-77,25 25 90,-25-25 132,0 25-55,0-25 139,25 25 8,-25 0-56,0 0-19,0 0-133,0 0 100,0 0 32,0 0-145,0 0-12,0 0-167,0 0-80,0 0 221,0 0-23,0 0 116,0 0-116,0 0 16,0 0 76,0 0-196,0 0 242,0 0-135,0 0 54,0 0 55,0 25-106,0-25 17,0 0-147,0 25-5,0-25-3,0 25 64,0-25 81,0 0-7,25 24-174,-25-24-11,24 0-120,-24 0 74,0 25 16,25-25-14,-25 0 147,0 0-347</inkml:trace>
  <inkml:trace contextRef="#ctx0" brushRef="#br0" timeOffset="1977">1241 471 2037,'0'0'17,"0"0"-14,0 0 17,0 0 30,0 0-220,0 0 193,0 0-49,0 0 6,0-25 184,0 25-296,0 0 147,24 0-30,-24-25 6,24 25 100,1-24-347,0 24-118,0-25-129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4:32.99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0 620 867,'0'0'201,"0"0"-154,0 0 17,0 0 157,0 0-167,0 0 38,0 0 154,0 0-237,25 0 140,-25 0 45,0 0-117,0 0 95,0 0-163,24 0 84,-24 0-26,0 0 18,25-24 80,0 24 6,0-25-17,-25 25-15,25-25-68,-1 0-16,1 25-87,0-25 91,-25 0-82,25 25-10,-25-24 111,25-1 2,-25 0 75,0 25-106,0-25 0,0 25-106,0-25-30,0 25 133,0-25-33,0 25-9,0 0 124,0-24-121,-25 24-47,25 0 51,-25 0-143,25 0 119,-25 0 23,25 0-40,-25 0 13,25 0-9,0 0 32,-24 24-35,24-24 95,-25 25-109,25-25 80,0 25 16,0 0-136,0 0 116,0 0-129,0-25-165,0 24 16,0 1-29,0 0 5,0-25 131,0 25 108,0 0-128,25-25-7,-25 25 133,24-25-68,-24 24 137,25-24 3,-25 0-97,25 0 31,-25 0-45,25 0 53,-25 0 30,25 0-233,-25 0 218,25 0 1,-25-24-199,24 24 390,1 0-348,-25-25 0,0 0 202,25 25-18,-25-25 197,25 25 38,-25-25-21,0 25-251,25-25 118,-25 25-109,0-24 29,0 24 123,0-25-122,0 25 68,0 0-17,0-25-39,0 25-9,24 0-20,-24 0-1,0 0-18,0-25-3,25 25 21,-25 0 49,0 0 34,0 0-95,25 0-3,-25 0-68,25 0-6,-25-25 96,0 25 51,25 0-64,-25 0-3,25 25-6,-25-25-61,0 0 82,24 0-15,-24 0 82,25 25-60,-25-25-31,0 25 6,25-25-71,-25 0 145,0 25-65,0-25-6,25 24-6,-25 1-59,0-25 126,0 25-82,0-25 64,25 25-6,-25-25-138,0 25 77,0 0-61,0-25 61,0 24-24,0-24 13,0 25 126,0-25-194,0 25 115,0-25-9,0 0-7,0 25 4,0-25 0,0 0-8,-25 0-107,25 0 94,0 0 96,0 0-69,-25 0-24,25 0 18,0 0-66,0 0 57,-25 0 12,25 0 18,0 0-30,0-25 136,0 25-113,0-25-25,0 25-22,0-25-82,0 1 206,0-1-86,25 25 22,-25-25-30,25 0-99,0 0 70,-25 0 38,24 25 12,1-24 20,-25-1 24,25 0 47,0 25-76,0-25 0,-25 25 58,25-25-143,-1 25 156,-24-25 61,25 25-33,0 0 58,-25-24-80,25 24-119,-25 0 48,25 0-7,-25-25 13,24 25 39,-24 0-103,0 0 12,0 0-19,25 0 3,-25 0 43,0 0-1,24 0-105,-24 0 109,25 0-46,-25 25-70,0-25 170,25 0-119,-25 0 71,0 24 9,0-24-2,24 25-125,-24-25 76,25 25 61,-25-25-109,0 25 127,0 0-76,25-25-101,-25 25 91,0-1 11,0-24-36,0 25 102,0-25-212,0 25 8,0 0-18,0-25 4,0 25 164,0-25-12,0 25-13,0-25 4,0 24 21,0-24-27,0 25 33,-25-25-12,25 0-27,0 25 9,-25-25 21,25 0 0,0 0-9,-24 0 24,24 0-18,0 0-6,0 0 12,0 0-9,-25 0 51,25 0-45,0 0 3,0-25 3,0 25-60,0-25 105,0 25-101,0-24-7,0-1-8,0 0-64,0 25 97,25-25 67,-25 0-84,24 0 37,-24 1 3,25-1 6,-25 25-8,25-25-27,-25 0 103,25 0-59,0 25 73,-25-25 9,25 1-68,-1 24-5,1-25 0,-25 25 15,25-25-153,0 25 123,0-24-80,-25 24 51,24 0 58,1-25-14,-25 25-4,25 0-78,-25 0 81,25-25-117,-25 25 100,25 0 9,-25 0-21,0 0 21,0 0-3,0 0 17,0 0 7,0 0-25,0 0 13,0 25 95,0-25-98,0 0 141,0 25-55,0-25-101,0 24 92,0 1-159,0-25 85,0 25-27,0-1 15,0 1 15,0-25-24,0 25 92,-25 0-83,25 0-18,0 0 15,0-1-68,0 1 133,0-25-53,0 25-25,0 0 4,0-25-55,0 25 70,0-25 92,0 25-73,0-25-22,25 0 82,-25 0-146,0 24 64,25-24 0,-25 0-65,0 0 56,0 0 12,24 0 71,-24-24-9,25 24 15,-25 0-92,25-25-46,-25 25-31,25-25 55,-25 25 31,25-25-16,-25 0 44,0 0-62,0 25 46,24-24-21,-24-1 0,0 0-10,0 0 19,0 0 25,0 25-10,0-25-9,-24 1 53,24 24-71,-25-25 0,25 0 194,0 25-250,0 0 247,-25-24-189,25 24-156,0 0 234,0-25-176,-25 25 105,25 0-22,0 0-67,0 0 0,0 0 61,0 0 87,0 0-72,0 0 13,25 0 15,-25 0-82,25 0 64,-25-25 0,25 25-9,-25 0-3,24 0 30,-24 0-30,25 0 15,-25 0 9,25 25-18,-25-25 27,25 0-12,-25 0 15,25 0 0,-25 25 62,25-25-56,-25 0 3,0 0 0,24 24-85,-24-24 82,25 0-42,-25 25 77,25-25-50,-25 0-18,25 25 18,-25-25-65,25 24 69,-25 1-22,0-25 15,24 25-9,-24-25 61,0 25-33,0 0-31,0-25 12,0 25-68,0-25 62,0 24 74,0-24-89,0 0 15,0 25-13,0-25-61,0 0 139,0 0 79,0 0 19,0 25-26,0-25-49,0 0-107,0 0 28,0-25-25,0 25 32,0-25-9,0 25-33,0-24-89,0-1-66,0 0 20,0 0 48,25-25 64,-25 26 25,25-1-39,0-24-90,0 24 55,-25-25 68,25 25-25,-1-24 5,1 24-219,0 0-171,-25 0-63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4:57.02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0 348 2271,'0'-25'-91,"0"25"115,0 0-53,0 0 71,0 0 269,0 0-92,0-25 121,0 25-34,0 0-116,0 0-6,0 0-174,0 0-62,0 0-38,0 0-59,0 0 256,0 0-107,0 0 80,0 0-80,0 0-61,0 0 25,0 0-92,0 0 230,0 0-200,0 25 212,0-25-110,0 0-28,0 25 31,0-25-141,0 25 86,0 0-2,0-25-11,25 25 26,-25 0 100,24-25-88,-24 25 97,0-25-27,25 25-158,-25-25 34,0 0-176,25 24 30,-25-24 43,25 0 47,-25 0 71,25 0 3,-25 25 30,0-25-14,0 0 38,24 0 13,-24 0 7,0 0-68,0 0 61,0-25 7,0 25 33,0 0 14,0 0 182,0 0 18,0 0-137,0-24 64,0 24-157,0 0-51,0 0 94,0 0-97,0 0-3,25 0-57,-25 0 65,0 0 11,0 0 0,0 0-28,0 0-17,25 24 58,-25-24-17,0 0 82,25 0-106,-25 0 40,25 25-6,-25-25 19,24 0 46,-24 26-137,25-26 72,-25 0-38,0 0-33,25 24 143,-25-24-75,25 0 25,-25 0 34,0 0-69,0 0 7,0 25 28,0-25 19,25 0-6,-25 0-13,0 0-82,0 0 64,0-25-4,0 25 3,0 0 0,0-24 10,0 24-10,0-26 10,0 26 50,0-25-79,0 1 3,0 24 16,0-25-6,0 0 3,0 25-3,0-25-29,0 25 19,0-25 7,-25 0 25,25 25 10,0-25-17,0 25-12,0 0-26,-25-25-87,25 25 136,0 0-23,0-25 0,0 25 97,0 0-120,0 0 33,0 0-32,0 0-19,0 0 16,0 0-13,0 0 32,0 0-10,0 0 6,0 0 4,25 0-68,0 0 92,-1 0-2,1 0-16,0 0 81,0 0-207,0 0-31,-1 0 15,1-24 7,0 24 264,0 0-77,0 0-58,-25 0 3,24-25-7,1 25 44,0 0 126,-25 0 23,25-25-152,-25 25 57,0 0-44,0-25-104,0 25 89,0-25 26,0 25 3,0 0 57,0-25-27,0 25-36,0 0-114,0-25 144,-25 25-143,25 0 25,-25 0 91,25-25-134,-25 25 121,25 0-39,-24 0 17,24 0-43,0 0 92,0 0 50,-25 0-12,25 0-124,0 0 27,0 0-132,0 0-11,0 25 275,0-25-139,-25 0 113,25 25-4,0-25-122,0 25 20,0 0-23,0-25-112,0 25 98,0 0-13,0 0-108,0-1 194,0-24-89,0 25-36,0 0 102,0 0-101,0 0-19,0-25-131,0 25 10,0 0 8,0 0-5,25-25 152,-25 25-11,0-25 12,0 24 9,0-24 21,25 0 115,-25 25-95,0-25 27,0 0-12,0 0-110,0 0 193,24 0-109,-24 0 23,25 0 8,-25-25-20,0 25 104,25 0-95,-25 0 18,0 0-69,25-24 10,-25 24 79,25 0-41,-25 0-5,0 0-1,0-25-6,24 25 18,-24 0 9,0 0 74,0 0-77,0 0-3,25 0 3,-25 0-89,0 25 77,0-25 3,0 0 95,0 0-89,25 0 6,-25 0 0,0 0-108,0 24 90,25-24 15,-25 0 99,0 0-84,25 25 5,-25-25-23,0 0-87,25 0 81,-25 0 6,0 26 3,24-26-6,-24 0 15,0 0-18,25 0 12,-25 0-18,0 0 21,25 0 15,-25 0-24,0 0 38,25 0-11,-25-26 0,0 26 21,0 0 118,0-25 10,0 25-15,0-24-40,0 24-70,0 0-92,0-25 79,0 25 7,0 0-35,0-25-13,-25 25-16,25 0 51,0 0-44,0 0 2,-25-25 4,25 25 10,0 0-194,0 0 48,0 0-71,0 0-27,0 0 213,0 25-18,0-25-14,0 0-27,0 0-20,0 25 38,0-25 89,0 0 35,25 25 5,-25-25-5,0 0-192,25 0-10,-25 24 129,25-24-13,-25 0 152,24 0-22,-24 0-97,25 0-115,-25 0 106,25 0 9,-25 0-33,25 0 166,-25 0-133,0 0-76,25 0 135,-25 0-50,0 0-44,0-24 191,24 24-203,-24 0 26,0 0 53,0 0-125,0 0 84,0 0-14,0 0 2,0 0 102,25 0-93,-25 0 14,0 0-25,0 24-73,0-24 102,25 0-12,-25 0 12,0 25-9,25-25-24,-25 0 27,0 26-9,0-26 21,0 24 8,25-24 55,-25 0-69,0 25-24,0-25 15,0 0-18,0 0 24,0 0 2,0 0 4,0 0 31,0 0 128,0 0 15,0 0-14,0 0-212,0 0 56,0 0-22,0 0-19,0-25 167,0 25-145,0-24 0,0 24 13,24-26-168,-24 26 16,0-25-17,0 25 3,25-24 159,-25 24-80,0-25-21,25 25-13,-25-25-63,0 25 41,0 0-11,25-25 89,-25 25-7,0 0-238</inkml:trace>
  <inkml:trace contextRef="#ctx0" brushRef="#br0" timeOffset="1654">1637 573 2049,'0'0'-6,"0"0"3,0 0 11,0-26 27,0 26 42,0 0-72,0 0 28,0 0 38,0 0-32,0-25 215,-25 25-2,25 0-88,0 0 12,0 0-173,0 0-25,0-24 6,0 24-12,-25 0 28,25 0-19,0 0 28,0 0-6,0 0-3,0 24-25,0-24-47,-25 0-67,25 0 9,0 0 29,0 0 21,0 25 86,0-25-6,-24 0 61,24 26 13,0-26-77,0 0-6,0 24-62,0-24-2,0 25 76,0-25-6,0 0 0,0 25 3,0-25 130,0 0-109,0 25-21,0-25 136,0 0-118,0 0 122,24 0 18,-24 0-107,25 0-57,0 0-1,-25 0 39,25 0-151,0 0-48,-1 0-38,1 0-74,0 0 56,0-25 120,0 25-53,-1 0 16,1 0-16</inkml:trace>
  <inkml:trace contextRef="#ctx0" brushRef="#br0" timeOffset="2210">248 1045 649,'0'0'188,"0"0"-164,0 0 4,0 0 8,0 0-199,0 0 189,0 0 199,0 0-181,0 0 73,0 0 181,0 0-201,0 0 204,0 0-168,25 0-66,-25 0-32,24 0-8,1 0 45,0 0-120,25 0 22,-26 0 2,26 0 80,0 0 9,24-24 24,-24 24-30,24 0-20,0 0-12,1 0 145,-1-25 39,1 25 10,-1 0 10,1 0-157,-1-25-19,0 25-94,1 0 72,-1 0-72,1 0 62,-26-25 0,1 25-10,24 0 61,-24 0-70,-1 0 90,1-25-101,-1 25 4,-25 0 6,26 0-94,0-25 91,-26 25 17,26 0-11,-25 0-18,0-25 41,-1 25-15,1 0-8,-25 0 16,25 0-129,-25 0 44,25 0 8,-25 0 87,0 0 122,0 0-134,0 0-17,0 0-3,0 0 34,0 0-31,0 0 4,0 0 12,0 0-29,0 0-35,0 0-16,0 0 61,0 0-175,0 0 136,0 0-141,0 0-125,0 0 88,0 0-146,0 0 162,0 0-288</inkml:trace>
  <inkml:trace contextRef="#ctx0" brushRef="#br0" timeOffset="4204">2901 398 2107,'0'0'17,"0"0"1,0 0-13,0-25-45,0 25 8,0 0 2,-25 0 60,25-25 70,0 25 73,-25 0-102,25 0-30,0 0-26,-25 0-94,25 0 154,0 0-78,-24-25 0,24 25 6,-25 0-69,25 0 138,-25 25-72,25-25-6,-25 0 21,0 0-81,25 25 66,-24-25 6,24 0-9,0 25-6,-25-25 9,25 25 0,0-25 3,0 25-9,0-25 21,0 25-30,0-25 6,0 25 15,0-25-27,0 0 30,0 24-18,25-24 66,-25 25 28,24-25-106,-24 26 24,25-26-72,0 24-19,0-24 109,0 0-30,-1 25 109,-24-25-103,25 0-3,0 25 81,0-25-163,0 0 97,-1 0-15,-24 25-60,25-25 60,0 0 69,-25 0-60,0 0 0,25 0 12,-25 25-81,0-25 123,0 0-60,0 0 57,0 0-36,0 0-87,0 25 69,-25-25-57,25 0 45,-25 0 33,0 24 0,25-24 48,-24 0-57,-1 0-6,0 26-6,0-26 28,0 0-13,1 0-9,-1 0 3,0 0-85,0 0 73,0 0-48,25 0 39,-24 0-250,24 0-116,0 0-84</inkml:trace>
  <inkml:trace contextRef="#ctx0" brushRef="#br0" timeOffset="4653">3273 323 2165,'0'0'89,"0"0"146,0 0 76,0 0 11,0 0-74,0 0-109,0-25-73,0 25 13,0 0-10,0 0-15,0 0-21,0 0 121,0 0-164,0 0-30,0 0 135,0 0-272,0 0 183,0 0 113,0 25-244,0-25 115,0 0 10,0 25-112,0-25 129,0 25 111,0 0-168,0-25 0,0 25-46,0 0-101,0 0 116,0 0-7,0-1 104,0-24-49,0 25-186,0 1 68,0-2-140,0-24 22,0 25 24,0-25-101,0 25 202,0-25-33,0 25-104,0-25-8</inkml:trace>
  <inkml:trace contextRef="#ctx0" brushRef="#br0" timeOffset="4902">3124 547 1671,'0'-25'-204,"0"25"-10,0 0 183,0 0 20,0 0 19,0 0 195,25-24-347,-25 24 172,25 0 171,-1 0-378,-24 0 362,25 0-175,0-25-5,0 25 185,0 0-169,24 0-19,-24 0 6,0 0 14,0 0-26,24 0 0,-24 0-5,0 0-183,0 0-6,-1 0 8,26 0 209,-25 0 20,0 0 25,-25 0 141,24 0-154,1 0 159,-25 0-123,25-25-119,-25 25 124,0 0-69,0 0 136,0 0 46,0 0-223,0 0 174,0 0-97,0 25-81,0-25 132,-25 0-151,0 0 73,1 0 3,24 0-66,-25 25 42,0-25-3,0 0 76,25 0-82,-25 24 7,1-24-23,24 0-66,-25 25 100,25-25-24,0 0 6,0 0-24,0 26-33,0-26-6,0 0-17,0 24-6,0-24 1,0 25 118,0-25 14,0 0-3,0 0-15,25 25-237,-25-25 144,24 0-7,-24 0 34,0 0-46,25 0-3,-25 0 46,25 0-14,-25 0 175,0 0-129,25-25-9,-25 25 3,25-25 28,-25 25 3,0-24-20,24-2 32,-24 1 13,25 25 10,-25-24 5,0-1-119,25 0 126,-25 0-92,0 0 133,0 25 26,0-25-113,0 0 174,0 25-11,0-25 139,0 25-16,0-25-30,0 25-85,0 0-73,0-24 24,0 24-160,0 0-20,0 0 163,0 0-201,0-25 234,0 25-149,0 0-161,0 0 287,0 0-126,0 0-20,0 0 13,0 0-139,0 0-14,0 0 149,0 0-12,0 0 19,0 0-3,0 0 149,0 0-133,0 25-35,0-25 12,0 0-142,0 0 271,0 0-95,0 0-31,0 24 14,0-24-138,-25 25 98,25-25 141,0 25-117,0-25-4,0 25 131,0-25-226,0 25 95,0 0 183,0-25-277,-25 25 97,25 0 37,0-25-239,0 25 140,0-1-19,0-24 51,0 25-50,0-25 23,0 26-151,25-26-65,-25 24-65,25-24-99,-25 25 56,0-25-147</inkml:trace>
  <inkml:trace contextRef="#ctx0" brushRef="#br0" timeOffset="5845">4586 298 721,'0'0'195,"0"0"-134,0-24 199,0 24-17,0 0-170,0 0 150,0 0-172,0 0 17,0 0-19,0 0-35,0-25-22,0 25-3,0 0 11,0 0 26,0 0-3,0 0-144,0 0 118,0 0-12,0 0 12,0 0 127,0 0-127,0 0-96,0 0 108,0 0-92,0 0 127,0 0-10,0 0-131,0 0 125,0 0-2,0 0-6,0 0 25,0 0-2,0 0-119,0 0 221,0 0-31,0 0-62,0 0-3,0 0 11,0 0-51,0 0 71,0 0 3,0 0 54,0 0 81,0 0-17,0 0-46,0 0-68,0 0 3,0 0 37,0 0 26,0 0-81,0 0 8,0 0-57,0 0-95,0 0-7,0 0 69,0 0 17,0 0 102,0 0-20,0 0-82,0 0-21,0 0-16,0 0-92,0 0 3,0 0 119,0 0-104,0 0 212,0 0-117,0 0-15,0 25 34,0-25-105,0 0 200,0 24-115,0-24 16,0 25 90,0-25-208,-24 25 139,24-25 61,0 25-118,0-25 89,0 25-142,0-25 5,0 25-39,-25-25-172,25 25 4,0-25-68,0 25 126,0-25 127,0 25-193,0-25-69,0 0-191</inkml:trace>
  <inkml:trace contextRef="#ctx0" brushRef="#br0" timeOffset="6342">4884 149 1967,'25'0'-57,"-25"0"39,0-25 112,0 25-6,0-25 87,0 25 136,0 0-41,0-25-42,0 25 121,0 0-278,0-24-19,0 24 59,0 0-134,0-25 125,0 25-18,0 0-4,0 0 1,0-26-27,0 26-37,0 0-3,-25 0-1,25 0-9,0 0-15,0 0-6,0 0-34,0 0 11,0 0 16,0 0-3,0 0 7,0 0 243,0 0-216,0 26 166,0-26-170,-25 25-236,25-25 222,0 24-148,-25 1 159,25 0 14,-24 0-8,24 0-26,-25 0 7,25 25-38,-25-25-2,25-1 110,0 1-142,-25 0 128,25 25-98,-25-25-95,25 0 38,-24 25-239,24-26 56,-25 1-12,25 25 59,0-25 162,-25 0 13,25 25 17,0-25-209,0-1-152</inkml:trace>
  <inkml:trace contextRef="#ctx0" brushRef="#br0" timeOffset="6727">5058 448 2438,'0'0'175,"0"0"14,0 0 45,0 0 12,0 0-233,0-25 29,0 25-45,0 0-10,0 0 45,0 0-26,0 0-15,0 0 2,0 0 17,0 0-23,0 25-66,0-25 79,0 0-7,0 25 4,-25-25 86,25 25-166,-25-1 70,25 1-3,0 1 6,0-26 90,-25 24-51,25 1-99,0 0 83,0 0 6,0 0-28,0-25 62,0 25-104,-25-1-174,25-24 3,0 26 18,0-26-16,0 0 260,0 0-82,0 25 18,0-25 36,0 0-132,0 0 38,0-25 109,0 25-21,0 0-56,0-26 147,0 2-208,25 24 0,-25-25 90,0 0 16,25 0 113,-25 0-96,0 0 96,25-25-114,-25 25-97,25 1 112,-25-1-106,24 25 38,-24-25 240,25 0-75,-25 0 33,0 25 141,25-25-90,-25 0 52,25 25 20,-25 0-162,0-25-34,0 25 55,0 0-150,0 0-10,25-25-23,-25 25 85,0 0-36,0 0 3,0 0 99,0 0-238,24 0 265,-24 0-126,0 0 20,0 0 3,0 0-50,25 0 54,-25 0-17,0 25-10,0-25 27,0 0 48,0 25-167,25-25 108,-25 0-104,0 25 158,0-25-63,0 25 35,0-25-22,-25 25-155,25 0 115,-25-25-44,25 25 77,-24 0-108,-1-25-97,25 24 1,-25 1-117,25-25 81,-25 26 162,0-26-158,25 24-3,-24-24 131,24 0-327</inkml:trace>
  <inkml:trace contextRef="#ctx0" brushRef="#br0" timeOffset="7371">5876 274 2142,'0'0'119,"0"0"-57,0-25 24,0 25 154,0 0-54,0 0 72,0 0-1,0 0-157,0 0-135,0-25 74,0 25-97,0 0 104,-25 0-11,25 0-119,-25 0 165,1 0-57,24 0 57,-25 0 37,0 0-122,0 25 11,25-25-7,-25 25-101,1-25 127,-1 24-170,25-24 134,-25 25 111,25-25-117,0 0 87,0 25-107,0-25-46,0 0 17,0 25 23,0-25-55,0 0 78,0 25-14,0-25 27,0 0 25,25 0-44,-25 0 21,25 0-24,-25 0-134,24 0-9,-24 0 70,25 0-70,0 0 165,-25 0 161,25 0-89,-25-25-63,25 25 6,-25 0-31,0 0 28,24-25 140,-24 25 15,0 0-87,25 0-4,-25-25-60,0 25 103,0 0-41,0 0-13,0 0 55,25 0-218,-25 0-10,0 0-6,0 0 117,0 0 87,0 0 7,0 0 6,0 0-114,0 0-9,0 0 6,0 0-19,0 0 20,0 0 28,0 0-31,0 0 2,0 25-9,0-25-48,0 25 32,0-25-148,0 0-13,0 25 11,0-25 3,0 0 132,0 25-15,0-25 1,0 0-5,0 0 11,0 0 21,0 25 109,0-25-91,24 0 103,-24 0 8,25 0-205,-25 0 77,0 0-87,24 0 94,-24 0 22,25 0 139,-25 0-17,0-25-79,25 25 81,-25 0-113,25 0 27,-25-25-174,25 25 141,-25 0 3,0-25 9,24 25 3,-24-25 0,25 25 3,-25 0-33,25-25 189,-25 25-229,0 0 6,0 0 73,0 0-12,25-25 187,-25 25-69,0 0-62,0 0-38,0 0-87,0 0 48,0 0 84,0 0-66,0 0 12,0 0-6,0 0-30,0 0 24,0 0-6,0 25 9,0-25-60,0 0 142,0 0-91,0 0 12,0 25 15,0-25-100,0 0 85,0 25 6,0-25-15,0 0 27,0 0-6,25 0-15,-25 25 12,24-25-21,-24 0 18,25 0-12,-25 0 0,25 0-6,0 0-3,-25 0 12,25 0 12,0 0 48,-1 0 1,26 0-67,-25-25-21,0 25-51,-1 0-28,1-25 53,0 25 101,0 0-66,0-25-3,-25 25 24,24-25 25,-24 25 80,25-24-48,-25 24-4,0-25-34,0 25 65,0 0 69,0-25 23,0 25-91,0 0-50,0 0-6,-25 0-29,25-25 35,-24 25-35,24 0-3,-25 0 36,25 25-14,-25-25 14,25 0 2,-25 0-19,25 25-3,-25-25-6,25 0-20,-24 0 27,24 25-21,0-25-5,0 0 48,0 24-52,-25-24 19,25 0-76,0 25 54,0-25 42,0 0-33,0 25 97,0-25-48,25 0-22,-25 25 3,24-25-4,1 0-25,-25 0-14,25 25-55,0-25 95,0 0-107,-1 0 124,26 0-25,-25 0-80,0 0 198,-1-25-231,26 25 215,-25 0-143,0 0-10,-25 0 94,24-25-134,1 25 41,-25 0-56,25 0 55,-25 0 13,0-25 4,0 25 61,25 0-49,-25 0 1,0 0 91,0 0-111,0 0-62,0 0 91,0 0-13,0 0 29,0 0 76,0 0-156,0-25 58,0 25 18,0 0 5,0 0 43,0 0-47,0 0-13,0 0-92,0 0 101,0 0 4,0 0-10,0 0 73,0 0-73,0 0 1,0 0-97,0 0 87,0-24-73,0 24-13,0 0 197,0 0-115,0 0 16,0 0 16,0 0-44,0 0 38,0 0-26,-25 0 84,25 0-135,0 0-12,0 0 169,0 0-96,0 0 13,0 0-26,0 0-42,0 0-172,0 0 67,0 0 13,0 0-40,0 0 139,0 0-52,0 0 12,0 0-63,0 0 115,0 0-33,0 0-287,0 0-85</inkml:trace>
  <inkml:trace contextRef="#ctx0" brushRef="#br0" timeOffset="113867">2008 199 1404,'0'0'2,"0"0"15,0 0-23,-25 0 1,25 0-1,0 0-212,0-25 14,0 25 6,0 0 179,0 0 204,0 0-175,0 0 176,0 0-175,0 0-9,0 0 173,0 0-355,-25-25-19,25 25 210,0 0-8,0 0 188,0 0 60,0 0-187,0 0 24,0 0-16,0 0-21,0 0-151,0 0 132,0 0 33,0 0-19,0 0 11,0 0-119,0 0-14,0 0 107,0 0 40,0 0-9,0 0 0,0 0-100,0 0 163,0 0-71,0 0-22,0 0 9,0 0-88,0 0 67,0 0 6,0 0-14,0 0-18,0 0 9,0 0-12,0 0-8,0 0 8,0 0 9,0 0 9,0 0-21,0 0 38,0 0-41,0 0 10,0 0 16,0 0-31,0 0 20,0 0 3,0 0-3,0 0 3,0 0 14,0 0-28,0 0 2,0 0 100,0 0-108,0 0 23,0 0 2,0 0-87,0 0 79,0 0 11,0 0-8,0 0-12,0 0 21,0 0-27,0 0 21,0 0-6,0 0-11,0 0 22,0 0-14,0 0 65,0 0-50,0 0-24,0 0 9,0 0-61,0 0 49,0 0 15,0 0-8,0 0 10,0 0-2,0 0 74,0 0-71,0 0 2,0 0-5,0 0-73,0 0 70,0 0 77,0 0-71,0 0 0,0 0-3,0 0 3,0 0-12,0 0 62,0 0-80,0 0-81,0 0 96,0 0-104,0 0 26,0 0-23,0 0-55,0 0 139,0 0 29,0 0-22,0 0 0,0 0-360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4:35.38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97 396 836,'0'0'-13,"-24"0"13,24-25-11,0 25 35,0 0 223,0 0-213,-24-26 214,24 26-32,0 0-365,-25 0 406,25-24-205,0 24-153,0 0 328,0 0-166,-25 0-121,25 0 280,0-25-123,0 25-158,0 0 147,0 0-130,0 0 77,0 0 14,0 0-9,0 0 4,0 0-141,0 0 249,0 0-150,0 0-6,0 0 93,0 0-223,0 0 220,0 0-102,0 0-74,0 0 173,0 0-78,0 0 6,0 0 14,0 0-107,0 0 90,25 0-9,-25 0-17,0 0 32,25 0-87,-25 0 104,24 0-5,-24 0 14,24 0-20,-24 0 30,25 0 45,0 0-69,0 0 0,-25 0-33,24 0-30,1 0 39,0-25 21,0 25-3,0 0 4,0 0 5,-1 0-21,26 0-9,-25 0 9,0 0 3,0 0-9,-1 0 21,26 0-33,-25 0-15,25 0 21,-26 0 0,26 0-13,-25 0 25,25 0-6,-1 0-6,-24 0 34,25 0-31,-1 0 67,1-25 22,-25 25-83,25 0 6,-1 0-46,1 0-28,-1 0 69,1 0 14,-25 0 0,25 0-21,-1 0 0,1 0 3,0 0-30,24 0 116,-24 0-70,-1 0-41,1 0 50,0 0-109,-1 0 75,1 0 21,0 0-24,-1 0 21,1 0 0,0 0 4,-2 0-4,2 0 87,0 0-93,-1 0 9,1 0-3,0 0-90,24-25 84,-24 25-12,-1 0 3,1 0 3,25 0 103,-26 0 70,1 0 3,0 0 21,-1 0-95,1 0-63,0-25-97,24 25 61,-24 0-6,-1 0-14,1 0 62,0 0-145,24 0 106,-24 0-19,-1 0 35,1 0 71,0-25-116,24 25 26,-24 0 29,0 0-93,-1 0 123,26 0-23,-26 0-72,1 0 10,0 0-119,24 0 122,-25 0 43,1 0 83,24 0-23,-24 0-93,24 0-10,-24 0 13,24 0 43,-24 0 19,24 0 40,-24 0-43,25-25-42,-1 25-4,-24 0-143,24 0 103,1 0-34,-26 0 3,26 0 93,-1 0 45,-24 0 94,25 0-46,-1 0-56,0-25-164,1 25-4,-25 0 113,24 0 113,1 0 2,-1 0-148,1 0 57,-1-24-181,1 24 31,-2 0 138,2 0-148,-1 0 149,0 0-7,1-26-29,-1 26 152,1 0-198,-25 0 62,49 0 26,-49 0-175,24 0 198,1-25-59,-1 25-16,1 0 88,-1 0-39,-24 0 0,24 0 19,1 0-95,-26 0 37,26 0-13,-26 0 122,26 0-74,-25-24-15,-1 24 31,26 0-167,-26 0 142,-24 0 130,25 0-114,0 0 43,-1 0-26,-24 0-134,0 0 271,0 0-183,23 0-14,-48 0 4,25 0-164,0 0 326,0 0-142,-25 0 3,0 0 3,0 0-145,0-25 277,0 25-135,0 0 0,0 0 109,0 0-262,0 0 157,0 0-31,0 0-134,0 0 242,0 0-105,0 0-216,0 0-79,0 0-198,0 0 132,-25 0 16,25 25 32,-25-25-45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9:38.2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375 123 2402,'0'0'51,"0"0"-116,0-24 41,0 24-3,0 0 92,0 0-3,0-25-14,0 25-6,-25 0-155,25 0 260,-25 0-171,25 0 42,-25 0 98,25 0-248,-24 0 147,24 0 89,-25 0-223,0 0 119,25 25-24,-25-25 27,1 0 6,-1 24 6,0 1 24,0-25-149,25 25 122,-25 0-15,1 0 6,0-1 18,24 1 12,-25 0-14,25 0-4,0-25-15,0 24-15,0 1 21,0 0 9,0-1-9,0 1-6,0-25 0,0 25 3,0 0 80,25-25-58,-1 25-13,-24-25-30,24 0-72,1 25 90,25-25-9,-25 0 21,24 0 7,-24 0 61,24 0-58,1 0-4,-25 0-24,24-25-75,1 25 81,0-25 94,-26 25-82,26 0 3,-25-25 117,-1 0-207,1 25 115,0-25 225,0 25-127,0-24 66,-1 24 95,1-25-282,-25 0 154,0 25-70,0 0-101,25-24 64,-25 24-154,0-25 152,0 25-11,0 0 29,0-25-25,0 25-41,0 0-10,0-25-43,-25 25 181,25 0-173,0-24-3,-25 24-1,1 0-156,-1 0 178,25 0 23,-25 0 152,0 0 18,0 0-211,1 0-31,-1 0-137,25 0 9,-25 24 214,0-24 0,25 0-31,-24 25 10,24-25-23,-25 25 17,25-25 23,-25 25 148,25-1-161,0-24-27,0 25 173,0 0-203,0-1 6,-25-24 158,25 25-328,0 0 136,0 0 22,0-25-148,0 25 272,25-25-123,-25 25 142,25-25-94,-25 0-20,25 24 17,-25-24 23,0 0 14,0 0-81,24 0 85,1 0-152,0-24 222,0 24-40,-25-25-58,24 25 77,1-25-104,-25 25 69,25-25-153,-25 0 193,25 25-135,-25-25-35,0 25 128,0-24-135,0 24 139,0-25 7,25 25 0,-25 0 18,0-25 10,0 25-31,0 0 176,0-24-158,0 24-16,0 0-8,0-25-170,0 25 121,0 0-3,0 0 18,0 0-11,0 0 17,0 0-27,0 0-25,0 0 21,0 0-4,0 0 8,0 0 27,0 0-27,24 0 17,-24 0 3,0 0-20,0 25 13,25-25 108,-25 24-122,0-24 29,0 25-46,0-25-107,25 25 159,-25-25-48,0 24 41,0 1-13,25-25-50,-25 25 25,0-25-38,0 25-13,0-25-1,24 25-5,-24-25 54,0 0-10,0 25 0,25-25-16,-25 0 74,0 24-81,25-24-3,-25 0 40,0 0-111,0 0 205,0 25-58,0-25 1,0 0-8,0 0-99,25 0 184,-25-25-136,0 25 173,0 0-131,0 0-124,25-24 255,-25 24-193,0 0 183,0-25 21,0 25-136,0-25 42,0 25-189,24-25 0,-24 25 151,0-25-114,0 25 279,0 0-99,0-25-164,0 25 156,0-24-140,25 24 89,-25 0 147,0-25-164,0 25 17,0-25 14,25 25-104,-25-24 131,0 24 0,0 0-17,25 0-17,-25-25-6,0 25-46,0 0 28,0 0-27,0 0-8,0 0 49,0 0-35,24 0 18,-24 0 10,0 0-35,0 0 18,25 0 7,-25 0-4,0 0 3,0 25 1,25-25-11,-25 0 7,0 24 14,25-24 180,-25 25-180,0-25-28,25 25 176,-25-25-209,0 24 23,0-24-10,0 25-26,0-25-4,24 25 199,-24-25-158,0 25-171,0-25 159,0 0-160,0 25 307,0-25 20,0 0-131,0 0 137,0 0-113,0 0-49,0 0 55,0 0-172,0 0-18,0 0 201,0-25-207,0 25 272,0-25 37,25 25-161,-25-25 148,0 0-221,0 25 87,0-24-124,25 24 124,-25-25 151,0 25-154,0-25 147,0 25-235,25-24 84,-25 24-64,0 0 154,0-25-43,24 25-135,-24 0 297,0-25-171,0 25 29,25 0 24,-25-25-78,0 25-123,0 0 103,25 0 7,-25 0-11,0-24 15,0 24 43,0 0-33,0 0-104,0 0 263,25 24-57,-25-24-112,0 0 3,0 0 13,0 0-130,25 25 261,-25-25-151,0 0-4,0 25 169,24-25-265,-24 25 148,0-25-159,0 24 121,0-24 110,25 25-116,-25 0-14,0-25-118,0 24-14,25-24 220,-25 25-167,0-25 63,0 25-172,25-25-166,-25 25 94,0-25-19,24 0 82,-24 0 27,25 25-187</inkml:trace>
  <inkml:trace contextRef="#ctx0" brushRef="#br0" timeOffset="1426">1985 49 2260,'0'0'26,"0"0"172,-24 0-37,24 0 229,0-24 65,-25 24-253,25 0 54,0-25-69,0 25-198,-25 0 59,25 0-18,0 0-145,0 0 98,0 0 174,0 0-180,0 0-22,0 0 174,0 0-289,0 0 170,0 0 10,0 0-183,0 0 156,0 25 164,0-25 7,0 24-147,0-24-31,0 25 25,0-25-168,0 25 160,25-1-6,-25-24-175,0 25 175,0 0 10,0 0 3,0 0-20,0-25-27,0 24 120,0 1-144,0-25 157,0 25-42,0-25-254,25 0 298,-25 25-180,0-25 82,0 0 121,24 0-142,-24 0 41,0 0-44,25 0 4,-25 0 16,25-25-13,-25 25-56,24 0 73,-24-25-124,25 25 24,-1-25 160,-24 25-173,25-24 236,-25 24-16,25 0-93,0-25 171,-25 25-105,24 0-134,-24 0 150,25-25-228,-25 25-15,25 0 273,-25 0-178,0 0 45,0 0-19,0 0 29,25 0-138,-25 25 119,0-25 16,0 0-7,0 25 173,0-25-133,0 24-20,25-24-142,-25 25-7,0-25 266,0 25 12,0-25-5,0 25-15,0-25-129,0 24-31,0-24-95,0 0 147,0 25-137,-25-25 186,25 25-73,-25-25-113,25 24 252,-25-24-299,25 0 261,-25 25-16,25-25-268,0 0 247,0 0-48,-24 0 22,-1 0-31,25 0 13,0 0-27,0 0-112,0 0 202,0 0-150,0 0-7,0-25 44,0 25 13,0 0 44,0-24-30,25-1 29,-25 25-126,24-25 96,1 25 21,-25-24 19,25 24 68,0-25-94,0 25 4,-1 0-24,1-25-55,-25 25 91,25-25-52,0 25 43,-1 0 94,-24-24-130,25 24 52,-25-25-102,25 25 56,-25 0 7,25-25 29,-25 25 3,0 0-52,0-25 153,0 25-160,25 0 112,-25 0 126,0 0-95,0-25-13,0 25 76,0 0-262,0 0-15,0 0 131,0 0-93,0 0 120,0 0-51,0 0 4,0 0-17,0 0 6,0 0 21,-25 0-4,25 0-3,0 0 10,0 0-20,-25 0-10,25 0 6,-25 0-3,25 0 187,0 0-170,0 25 24,-25-25-18,25 0-13,0 25 17,0-25-30,-24 0 20,24 25-142,0-25 287,0 25-122,-25-25-50,25 24-3,0-24-105,0 25 112,0-25 199,0 25-145,0-25-28,0 0 28,0 25-157,0-25 153,0 0 18,25 0-4,-25 24-27,0-24 13,24 0-44,-24 0-24,25 0-71,0 25 67,-25-25-198,25 0-195,0 0 27,-1-25-157,1 25-46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6:36.53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3818 2082 2095,'0'0'35,"0"-25"-12,0 25 19,0 0 37,0 0-16,0 0 23,0 0-95,0 0-6,0 0 89,0 0-71,0 0 92,0 0-19,0 0 98,0 0 82,0 0-26,0 0 31,0 0-172,0 0 4,0 0 28,0 0-34,0 0-167,0 0 135,0 0-139,0 0-26,0 0 146,0 0-164,0 0 121,0 0 169,0 0-158,0 0-11,0 0 14,0 0-7,0 0 6,0 0 157,0 0 3,0 0-321,0 0 175,0 0-163,0 0-17,0 0 180,0 0-34,0 0 28,0 0-24,0 0 146,0 0-153,0 0-6,0 0 179,0 0-160,0 0-9,-24 0 128,24 0-278,0 0 18,0 0 151,0 0 57,0 0-77,0 0-2,0 0 16,0 0-177,0 0 207,0 0-1,0 0-25,0 0-4,0 0-20,0 0-16,0 0 178,0 0 17,0 0-21,0 0-115,0 0-168,0 0-21,0 0 215,0 0-23,0-24 168,0 24-134,0 0-180,0 0 377,0 0-361,0 0 131,0 0 24,0 0-251,0 0 194,0 0 26,0 0-23,-25 0 23,25 0 11,0 0-18,0 0 5,0 0-15,0 0-6,0 0 3,0 0-21,0 0 25,0 0-8,0 0-16,0 0 16,0 0-16,0 0 13,0 0-24,0 0-3,0 0 38,0 24-48,0-24 217,0 0-173,0 0-30,0 0 67,0 25-211,0-25 168,-25 25 9,25-25-40,0 25 34,-25-25 3,25 25 0,0-25 141,0 25-141,0-25-30,-25 24 13,25-24-1,0 25-9,0-25 4,0 0-47,0 25-103,0-25 113,0 0 20,0 0 114,0 25-146,0-25 23,0 0 23,0 0 3,0 0 29,-25 0 139,25 0-138,0 0-122,0 0 224,0 0-112,0 0 92,0 0-64,0 0-15,0 0-142,0 0 166,0 0-34,0 0-135,0-25 224,0 25-251,0 0 136,-25-25 115,25 25-89,0-25 13,0 25-4,0-24 18,0-1-34,0 25 92,-24-25 0,24 25-105,0-25 10,0 25-33,0-25-45,-25 0 85,25 25 43,0-24 9,0 24-52,0-25-95,0 25 61,0-25-61,0 25 92,0 0 114,0-24-210,0 24 214,0 0 3,0 0-129,0-25 2,0 25-5,0 0-101,0 0 98,0 0 157,0 0-133,25-25 103,-25 25-185,0 0 52,0 0 19,24 0 4,-24-25 98,0 25-109,25 0 24,-25 0-33,0 0 20,25 0 19,-25-25-29,0 25-10,0 0 0,0 0-17,0 0 24,0 0 56,0 0-30,25 0-1,-25 0-71,0 0 3,0 0-172,0 0-7,0 0 69,0 25-33,0-25 199,0 0-10,25 0-5,-25 25 80,0-25-71,0 0 21,0 25-6,0-25 3,0 0-33,0 25 3,0-25 104,0 24-166,0 1 98,0-25 0,0 25-107,0-25 89,0 24 76,0-24-20,0 25-78,-25-25-8,25 25 2,0-25-84,0 0 64,0 0 97,0 25-182,0-25 74,0 0 122,0 0-177,0 0 102,0 0 21,0 0-6,0 0-6,0 0 4,0 0 2,0 0 0,0 0 5,0 0 16,0 0 74,0 0-184,0 0 92,0 0 102,0 0-72,0 0-3,0 0-10,0 0-104,0 0 103,0 0-7,0 0 8,0 0 7,0 0-76,0 0 91,0 0-3,0 0 67,0 0-96,0-25 17,0 25-3,0 0-100,0 0 131,0 0-83,0 0 19,0 0 80,0 0-53,0 0-12,0 0-30,0 0-46,0 0-4,0 0 71,0 0 9,0 0-12,25 0-9,-25 0 21,0 0 9,0 0-27,25 0 95,-25 0-102,0 0 7,0 0 9,25 0-73,-25 25 85,0-25-6,0 0 67,0 0-91,24 0 100,-24 0-85,0 0-49,0 25 128,0-25-161,0 0 88,0 0 0,0 25-73,0-25 76,0 0-9,25 0 0,-25 24 36,0-24-42,0 0 6,0 25 3,0-25-12,0 0 45,0 25 49,0-25-12,0 0-61,0 0-9,0 25-73,0-25 12,0 0 46,0 25 6,0-25 24,0 0-6,0 0 15,0 25 3,0-25-18,-25 0 22,25 24 17,0-24-8,0 0 185,-24 0-30,24 0-19,0 25-6,-25-25-101,25 0-114,0 0 123,0 0-116,-25 0-48,25 0 160,0 0-123,-25 0 156,25 0 172,0 0-204,0 0 11,-25 0-33,25 0-184,0 0 160,-25 0-16,25 0 11,-25 0 6,25-25 7,0 25 10,0 0-41,0 0-17,-24 0 11,24-24-45,0 24 28,0 0-30,0 0-41,0 0-8,0 0-22,0 0-19,0 0-117,0 0-44,0 0-82,0 0-78,0 0 169,0 0-254</inkml:trace>
  <inkml:trace contextRef="#ctx0" brushRef="#br0" timeOffset="10658">-5 495 1593,'0'0'2,"0"0"4,0 0 122,0 0-133,0 0 13,0-24-5,0 24-129,0 0 166,0 0 121,0 0-82,0 0 30,0 0 3,0 0-112,0 0 94,0 0 12,0 0-38,0 0-5,0 0-3,0 0-42,0 0 0,0 0-3,0 0-9,0 0-6,0 0-3,0 0 62,0 0-78,0 0 16,0 0 15,0 0-5,0 0 78,0 0-88,0 0-6,0 0 0,0 0-59,0 0 68,0 0-9,0 0-64,0 0 46,0 0 15,0 0 30,0 0-33,0 0 15,0 0 67,0 0-82,0 0 36,0 0-21,0 0-64,0 0 143,25 0-82,-25 0-12,25 0 0,-25 0-67,0 0 64,25 0 30,0 0-3,-25 0-9,25 0 9,-25 0-21,24 0 12,1 0-21,-25 0-3,25 0 33,0 0-15,0-25 21,0 25-9,-1 0 54,1 0-57,0 0 0,0 0 0,0 0-78,0-25 69,-1 25 6,1 0 0,0 0 85,0 0-85,0 0-18,0 0 21,0 0-67,-1 0 82,-24 0 6,25 0-3,0 0-12,0 0 9,0 0-24,0 0-3,-1 0 9,26 0 33,-25 0-54,0 0 18,0 0-15,-1-25-42,1 25 75,25 0-39,-25 0 81,0 0-63,-1 0-3,26 0 18,-25 0-57,0 0 51,24-24 6,-24 24 0,0 0-12,24 0 9,-24 0 3,24 0-9,-24 0 3,0-25 9,25 25-15,-26 0 27,26 0-18,-25 0-6,25 0-3,-1-25-24,-24 25 18,25 0-9,-25 0 18,24 0-9,1 0-3,0-25 15,-25 25-9,24 0 15,1 0-9,-25 0 3,24 0 3,1-25 3,-25 25 12,25 0 0,-1 0 70,1 0-91,-25 0 3,24-24-18,1 24-85,0 0 94,0 0-12,-1 0 9,1-25 27,0 25-12,-1 0 0,1 0-9,0 0 3,-1-25-6,1 25 12,0 0 18,-1 0-12,1 0 15,0-25-11,-1 25-7,0 0-16,1 0-11,-1 0 15,1-25-18,0 25 21,-1 0 15,1 0-27,0 0 9,24 0 9,-24-25-18,0 25 24,-1 0 3,1 0-3,0 0 10,-1-24-10,1 24-3,0 0 43,-1 0-55,1-25-15,24 25 12,-24 0-4,0 0-5,-1 0 6,1 0 3,-25-25-58,25 25 70,-1 0 18,1 0-12,-25 0-15,0 0 15,24-24-27,-24 24 79,0 0-45,0 0-41,0 0 38,0 0 46,-25 0-74,24 0 36,-24 0 106,25 0-69,-25-25 59,0 25 1,0 0 5,0 0-54,0 0-9,0 0-18,0 0-113,0 0 2,0 0 92,0 0 9,0 0-28,0 0-7,0 0 13,0 0 99,0 0 16,0 0-112,0 0-22,0 0-110,0 0-6,0 0 145,0 0-121,0 0-127,0 0-68,0 0-102,0 0 159,0 0 32,0 0-212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5:26.45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1168 126,'0'0'-5,"0"0"7,0 0-4,0 0 9,0 0 3,0 0-10,0 0 10,0 0-8,0 0 16,0 0-13,0 0 0,0 0 5,0 0-8,0 0 25,0 0-7,0 0-10,0 0 22,0 0-7,0 0 20,0 0 5,0 0-17,0 0 23,0 0 5,0 0-7,0 0 10,0 0-33,0 0 0,0 0 10,0 0 9,0 0 154,0 0-24,0 0-135,0 0-29,0 0-144,0 0 3,0 0 125,0 0 10,0 0 1,0 0 13,0 0-8,0 0 6,0 0 154,0 0-19,0 0-1,0 0 16,0 0-169,0 0 2,0 0-153,0 0 137,0-25-1,0 25 12,0 0 185,0 0-326,0 0 19,0 0 159,0 0-5,0 0 1,0 0 160,0 0-339,0 0 170,0 0 144,0 0-159,0 0 169,0 0-173,0 0-165,0 0-2,0 0 194,0 0-210,0 0 380,0 0-26,0 0-168,0 0 26,0 0-37,0 0-145,0 0 145,0 0 183,0 0-343,0 0 317,0 0-142,0 0-3,0 0 180,0 0-287,0 0 125,0 0-172,0 0 154,0 0 145,0 0-142,0 0 165,0 0-162,0 0 3,0 0-161,0 0-12,0 0 155,0 0-154,0 0 288,0 0 38,0 0-169,0 0 170,0 0-324,0 0 1,0 0 159,0 0-27,0 0 193,0 0-28,0 0-150,0 0-3,0 0 12,0 0-27,0 0 27,0 0 24,0 0 9,0 0 12,0 0-180,0 0 148,0 0-38,0 0 7,0 0 9,0 0-21,0 0 15,0 0-141,0 0 150,0 0 21,0 0-21,0 0 153,0 0-3,0 0-312,0 0 9,0 0 143,0 0 47,0 0 113,0 0 7,0 0-151,0 0-25,0 0 28,0 0-145,0 0 29,0 0 0,0 0 110,0 0 29,0 0-8,0 0 98,0 0-97,0 0-14,0 0-5,0 0-131,0 0 97,0 0 43,0 0-21,0 0 162,0 0-128,0 0 86,0 0-117,0 0-25,0 0-101,0 0 12,0 0 126,0 0-111,0 0 114,0 0 120,0 0-144,0 0 4,0 0 106,0 0-131,0 0 155,0 0-14,0 0-209,0 0-10,0 0 111,0 0-111,0 0 120,0 0 3,0 0-15,0 0 3,0 0-15,0 0 114,0 0-210,0 0 222,0 0-4,0 0-208,0 0 217,0 0-223,0 0 5,0 0 198,0 0-222,0 0 129,0 0-12,0 0-81,0 0 198,0 0-120,0 0 18,0 0-24,0 0-60,0 0 105,0 0 114,0 0-117,0 0 112,0 0-148,0 0-111,0 0 131,0 0-138,0 0 121,0 0 3,0 0 6,0 0-20,0 0 161,0 0 38,0 0-191,0 0 36,0 0 22,0 0-189,0 0 297,0 0-136,0 0-149,0 0 249,0 0-240,0 0 146,0 0-27,0 0-97,0 0 112,0 0-21,0 0 15,0 0-3,0 0 9,0 0-15,0 0 134,0 0-140,0 0 0,0 0 24,0 0-134,0 0 238,0 0-101,0 0-27,0 0 104,0 0-194,0 0 96,0 0 31,0 0-111,0 0 89,0 0 15,0 0-30,0 0 31,0 0-13,0 0-15,0 0 126,0 0-40,0 0 12,0 0-92,0 0-117,0 0 31,0 0 70,0 0 22,0 0 93,0 0-118,0 0 44,0 0-34,0 0-89,0 0 113,0 0-113,0 0 116,0 0 105,0 0-126,0 0 95,0 0-98,0 0-117,0 0 144,0 0-104,0 0 83,0 0 15,0 0-24,0 0 111,0 0-102,0 0-9,0 0 0,0 0-93,0 0 99,0 0 89,0 0-86,0 0 0,0 0 18,0 0 32,0 0-41,0 0-9,0 0-6,0 0-121,0 0 142,0 0-9,0 0 68,0 0-67,0 0-4,0 0 6,0 0-71,0 0 65,0 0-18,0 0 15,0 0 9,0 0-3,0 0 19,0 0-13,0 0-15,0 0 18,0 0-15,0 0 94,0 0-66,0 0 65,0 0-87,0 0-87,0 0 53,0 0-53,0 0 281,0 0-206,0 0 36,0 0 135,0 0-175,0 0 191,0 0 21,0 0-180,0 0-93,0 0 84,0 0-43,0 0-54,0 0 107,0 0-20,0 0-83,0 0 187,0 0-56,0 0-41,0 0 9,0 0-25,0 0 36,0 0-118,0 0 166,0 0-78,0 0-10,0 0 94,0 0-97,0 0-7,0 0 17,0 0 32,0 0-41,0 0-40,0 0-36,0 0 75,0 0 43,0 0-46,0 0 107,0 0-85,0 0-97,0 0 88,0 0-20,0 0 0,0 0 13,0 0 108,0 0-75,0 0-16,0 0 93,0 0-103,0 0 3,0 0-7,0 0-16,0 0-77,0 0 80,0 0 30,0 0-53,0 0 118,0 0-69,0 0-81,0 0 137,0 0-42,0 0-4,0 0-16,0 0-97,0 0 87,0 0-84,0 0 72,0 0 125,0 0-93,0 0 13,0 0 64,0 0-94,0 0-99,0 0 184,0 0-55,0 0-101,0 0 172,0 0-114,0 0-78,0 0 203,0 0-85,0 0-27,0 0 104,0 0-126,0 0 19,0 0 39,0 0-65,0 0 30,0 0-4,0 0-30,0 0 47,0 0 23,0 0-20,0 0 3,0 0-78,0 0 55,0 0 3,0 0-51,0 0 136,0 0-163,0 0 112,0 0 57,0 0-90,0 0 97,0 0-108,0 0-2,0 0 9,0 0-3,0 0-7,0 0 14,0 0 19,0 0-26,0 0 19,0 0 4,0 0 23,0 0-33,0 0 43,0 0-40,0 0-46,0 0 53,0 0-33,0 0 23,0 0-13,0 0 3,0 0-87,0 0 90,0 0-38,0 0 51,0 0 88,0 0-168,0 0 165,0 0-84,0 0-82,0 0 136,0 0-84,0 0-87,0 0 178,0 0-58,0 0 3,0 0 81,0 0-162,0 0 97,0 0-78,0 0-18,0 0 67,0 0-124,0 0 76,0 0 48,0 0 71,0 0-36,0 0 24,0 0 8,0 0-148,0 0 124,0 0-17,0 0-101,0 0 166,0 0-61,0 0-89,0 0 137,0 0-61,0 0-60,0 0 21,0 0 38,0 0-39,0 0 39,0 0 56,0 0-89,0 0 10,0 0-61,0 0 78,0 0 20,0 0-27,0 0 81,0 0-168,0 0-20,0 0 107,0 0-80,0 0 45,0 0 99,0 0-87,0 0 85,0 0-24,0 0-11,0 0-27,0 0-64,0 0 139,0 0-114,0 0 43,0 0-33,0 0 33,0 0 19,0 0-113,0 0 204,0 0-114,0 0 3,0 0 88,0 0-100,0 0-4,0 0-10,0 0-77,0 0 97,0 0-10,0 0 17,0 0 9,0 0-26,0 0 20,0 0-17,0 0 75,0 0-84,0 0-11,0 0 60,0 0 0,0 0-97,0 0 90,0 0-33,0 0-90,0 0 204,0 0-81,0 0-117,0 0 185,0 0-179,0 0-16,0 0 189,0 0-88,0 0 88,0 0 17,0 0-105,0 0-20,0 0-75,0 0 102,0 0 10,0 0-1,0 0 72,0 0-202,0 0 117,0 0 27,0 0-105,0 0 78,0 0-23,0 0-6,0 0-19,0 0 149,0 0-87,0 0-99,0 0 202,0 0-106,0 0-18,0 0 83,0 0-69,0 0-135,0 0 149,0 0-87,0 0-41,0 0 113,0 0-120,0 0 186,0 0-58,0 0 87,0 0-117,0 0 0,0 0 101,0 0-84,0 0 67,0 0-146,0 0 55,0 0 7,0 0-36,0 0 49,0 0-59,0 0 73,0 0 54,0 0-3,0 0-106,0 0-71,0 0 142,0 0-7,0 0 3,0 0 69,0 0-105,0 0-7,0 0 95,0 0-74,0 0-106,0 0 96,0 0 29,0 0-143,0-25 126,0 25 24,0 0-50,0 0 143,0 0-34,0 0-83,0 0 21,0 0-109,0 0 96,0 0-11,0 0-26,0 0 0,0 0 10,0 0-99,0 0 18,0 0 87,0 0-91,0 0 183,0 0 3,0 0-101,0 0-3,0 0-68,0 0-11,0 0 105,0 0 114,0 0-52,0 0 25,0 0-74,0 0-33,0 0 26,0 0 0,0 0-22,0 0 3,0 0 6,0 0-13,0 0 10,0 0-13,0 0-82,0 0 14,0 0 175,0 0-87,0 0-4,0 0 89,0 0-171,0 0 106,0 0 74,0 0-189,0 0 81,0 0-68,0 0 78,0 0 112,0 0-4,0 0-18,0 0-70,0 0-115,0 0 0,0 0 3,0 0 72,0 0 73,0 0 73,0 0-129,0 0 44,0 0-90,0 0 2,0 0 15,0 0-107,0 0 133,0 0-76,0 0 102,0 0 116,0 0-156,0 0 150,0 0-123,0 0-14,0 0 21,0 0-150,0 0 127,0 0-114,0 0 230,0 0-114,0 0 100,0 0-99,0 0-132,0 0 131,0 0-82,0 0 76,0 0 36,0 0 110,0 0-116,0 0 16,0 0-23,0 0-30,0 0 17,0 0 9,0 0-9,0 0 4,0 0-4,0 0 10,0 0 0,0 0-97,0 0 100,0 0-32,0 0-1,0 0 33,0 0-39,0 0 32,0 0 11,0 0-31,0 0 28,0 0 96,0 0-94,0 0-6,0 0 14,0 0-118,0 0 208,0 0-111,0 0-33,0 0 14,0 0-118,0 0 124,0 0 3,0 0 4,0 0 33,0 0-17,0 0 0,0 0-13,0 0-3,0 0-14,0 0 1,0 0 19,0 0-33,0 0 47,0 0-1,0 0-19,0 0 137,0 0-37,0 0-97,0 0 20,0 0-127,0 0 141,0 0-41,0 0 88,0 0-101,0 0-8,0 0 12,0 0-67,0 0 79,0 0-132,0 0 149,0 0-33,0 0 23,0 0 36,0 0-45,0 0 15,0 0-12,0 0-10,0 0 49,0 0 61,0 0-87,0 0 101,0 0-124,0 0-81,0 0 88,0 0-115,0 0 111,0 0 17,0 0-11,0 0 121,0 0-123,0 0-14,0 0 120,0 0-230,0 0 143,0 0 3,0 0-122,0 0 139,0 0-27,0 0-35,0 0 36,0 0 93,0 0-116,0 0 35,0 0-5,0 0-128,0 0 114,0 0 10,0 0 3,0 0 0,0 0-3,0 0-27,0 0-32,0 0 46,0 0 86,0 0 55,0 0-106,0 0-55,0 0-60,0 0-61,0 0 137,0 0 121,0 0-24,0 0 50,0 0-130,0 0-120,0 0-6,0 0-34,0 0 146,0 0 18,0 0 18,0 0 125,0 0-153,0 0-7,0 0-21,0 0-126,0 0 137,0 0 6,0 0 103,0 0-89,0 0 109,0 0-129,0 0-87,0 0 117,0 0-120,0 0 196,0 0-80,0 0 0,0 0-36,0 0-40,0 0 163,0 0-117,0 0 27,0 0-36,0 0-88,0 0 101,0 0 19,0 0-12,0 0 120,0 0-108,0 0-28,0 0 22,0 0-111,0 0 115,0 0 18,0 0-19,0 0 121,0 0-117,0 0 3,0 0 16,0 0-133,0 0 91,0 0-4,0 0-7,0 0 7,0 0 30,0 0-19,0 0 29,0 0-4,0 0-19,0 0 42,0 0-39,0 0 97,0 0-90,0 0-37,0 0 17,0 0 19,0 0-9,0 0 16,0 0-13,0 0-23,0 0 13,0 0-4,0 0 8,0 0 39,0 0-19,0 0-27,0 0 13,0 0-107,0 0 107,0 0 16,0 0-9,0 0 110,0 0-146,0 0 35,0 0 4,0 0-153,0 0 179,0 0-69,0 0 144,0 0-98,0 0-37,0 0 47,0 0-137,0 0 107,0 0 31,0 0-18,0 0 91,0 0-97,0 0-16,0 0 35,0 0-112,0 0 220,0 0 7,0 0-164,0 0 27,0 0-131,0 0-12,0 0 133,0 0 6,0 0-2,0 0 155,0 0-126,0 0-27,0 0 36,0 0-149,0 0 227,0 0 16,0 0 1,0 0-51,0 0-173,0 0 69,0 0-115,0 0 73,0 0 83,0 0-100,0 0 189,0 0-109,0 0-29,0 0 39,0 0-73,0 0 163,0 0 29,0 0-119,0 0 6,0 0-82,0 0-34,0 0 117,0 0-36,0 0 15,0 0 24,0 0-23,0 0 23,0 0-23,0 0 6,0 0 10,0 0-9,0 0 15,0 0-12,0 0 6,0 0 4,0 0-43,0 0 146,0 0-140,0 0 113,0 0-53,0 0-156,0 0 152,0 0-113,0 0 90,0 0 20,0 0 114,0 0-143,0 0 16,0 0-7,0 0-146,0 0 290,0 0-167,0 0 117,0 0-91,0 0-50,0 0 143,0 0-182,0 0 70,0 0-93,0 0 26,0 0 54,0 0 20,0 0 25,0 0-22,0 0 6,0 0 7,0 0 70,0 0-80,0 0 3,0 0 0,0 0 11,0 0 103,0 0-111,0 0-3,0 0-128,0 0-15,0 0 137,0 0 22,0 0 77,0 0-84,0 0-24,0 0 105,0 0-166,0 0 190,0 0 12,0 0-239,0 0 110,0 0-119,0 0-8,0 0 111,0 0 13,0 0 19,0 0-35,0 0 38,0 0-29,0 0 4,0 0 159,0 0-166,0 0 16,0 0-19,0 0 16,0 0 9,0 0 97,0 0-86,0 0-156,0 0 123,0 0-87,0 0 71,0 0 42,0 0 103,0 0-123,0 0 11,0 0-7,0 0-104,0 0 98,0 0 28,0 0-39,0 0 23,0 0 13,0 0-38,0 0 141,0 0-13,0 0-109,0 0 13,0 0-103,0 0-26,0 0 235,0 0-119,0 0 6,0 0 1,0 0-141,0 0 131,0 0-4,0 0 26,0 0-2,0 0 128,0 0-22,0 0-10,0 0 33,0 0-180,0 0-66,0 0-7,0 0-30,0 0 37,0 0 77,0 0 126,0 0-84,0 0-3,0 0 7,0 0-143,0 0 203,0 0-83,0 0 93,0 0-87,0 0-76,0 0 185,0 0-81,0 0-18,0 0-46,0 0-67,0 0-36,0 0 136,0 0-10,0 0-3,0 0 16,0 0 111,0 0-95,0 0-6,0 0-9,0 0-137,0 0 242,0 0 5,0 0-127,0 0 155,0 0-248,0 0 113,0 0 3,0 0-20,0 0 7,0 0-25,0 0 19,0 0 2,0 0-6,0 0 23,0 0 109,0 0-142,0 0 32,0 0-131,0 0 22,0 0 1,0 0 242,0 0-140,0 0-22,0 0 125,0 0-147,0 0 150,0 0-99,0 0-129,0 0 36,0 0 100,0 0 103,0 0-97,0 0-33,0 0-110,0 0 120,0 0 0,0 0-3,0 0-4,0 0-119,0 0 120,0 0 142,0 0-9,0 0 2,0 0-109,0 0-24,0 0-122,0 0 116,0 0 126,0 0-239,0 0 123,0 0-7,0 0-123,0 0 223,0 0-86,0 0-104,0 0 91,0 0-103,0 0 96,0 0 0,0 0 26,0 0-4,0 0 7,0 0-6,0 0-23,0 0-13,0 0 10,0 0 32,0 0-16,0 0 26,0 0-13,0 0 88,0 0-82,0 0-35,0 0 136,0 0-134,0 0 14,0 0 23,0 0-156,0 0 17,0 0 97,0 0 98,0 0 51,0 0-18,0 0-92,0 0-116,0 0-30,0 0 7,0 0 109,0 0 23,0 0-7,0 0 11,0 0-14,0 0 7,0 0-20,0 0 130,0 0-136,0 0-7,0 0 46,0 0-140,0 0 120,0 0 117,0 0-133,0 0 143,0 0-130,0 0-116,0 0 116,0 0-143,0 0 165,0 0 108,0 0-7,0 0-10,0 0-126,0 0-111,0 0-22,0 0 30,0 0 97,0 0 102,0 0-70,0 0-13,0 0 20,0 0-7,0 0 120,0 0-48,0 0-91,0 0 16,0 0-153,0 0 35,0 0 98,0 0-112,0 0 125,0 0 129,0 0-129,0 0-23,0 0 14,0 0-116,0 0 92,0 0 37,0 0 3,0 0 112,0 0-77,0 0 84,0 0-43,0 0-93,0 0-26,0 0 7,0 0-79,0 0 98,0 0 103,0 0-205,0 0 112,0 0-131,0 0 36,0 0 224,0 0-24,0 0 10,0 0-111,0 0-133,0 0 24,0 0 3,0 0 112,0 0-13,0 0 17,0 0-20,0 0 95,0 0-92,0 0 62,0 0 71,0 0-249,0 0 242,0 0-208,0 0-53,0 0 122,0 0-113,0 0 133,0 0-4,0 0 135,0 0-59,0 0 20,0 0-93,0 0-23,0 0-65,0 0 102,0 0 93,0 0-222,0 0 224,0 0-230,0 0 95,0 0 112,0 0-99,0 0 93,0 0-185,0 0 126,0 0-41,0 0 34,0 0-16,0 0-34,0 0-63,0 0 90,0 0 95,0 0-206,0 0 216,0 0-119,0 0-75,0 0 220,0 0-128,0 0 20,0 0 89,0 0-142,0 0 19,0 0-6,0 0-101,0 0 52,0 0-36,0 0 16,0 0 204,0 0-26,0 0-67,0 0 80,0 0-85,0 0-4,0 0 117,0 0-144,0 0-98,0 0 10,0 0-50,0 0 186,0 0 75,0 0-116,0 0 136,0 0-153,0 0-13,0 0 122,0 0-219,0 0 15,0 0 25,0 0 127,0 0 92,0 0-125,0 0 3,0 0-20,0 0-104,0 0 219,0 0 30,0 0-200,0 0 94,0 0-5,0 0-10,0 0-30,0 0 118,0 0-81,0 0-18,0 0 130,0 0-129,0 0-116,0 0-22,0 0 114,0 0 10,0 0 105,0 0-16,0 0-196,0 0 97,0 0-2,0 0-81,0 0-47,0 0-84,0 0-33,0 0 59,0 0 95,0 0 105,0 0-54,0 0-148,0 0 130,0 0-318,0 0 32,0 0 95</inkml:trace>
  <inkml:trace contextRef="#ctx0" brushRef="#br0" timeOffset="9377">74 50 649,'0'0'2,"0"-25"1,0 25 33,0 0 22,0 0 153,0 0-160,0 0-35,0 0-13,0 0 5,0 0 179,0 0-163,0 0-3,0-25-167,0 25 146,0 0 7,0 0 162,0 0-166,0 0 14,0 0 169,0 0-200,0 0 206,0 0-386,0 0 0,0 0 233,0 0-36,0 0 8,0 0 157,0 0-193,0 0 3,0 0 11,0 0 14,0 0-232,0 0-39,0 0 144,0 0-261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4:37.26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61 475 752,'0'0'232,"0"0"-169,0 0 184,0 0 17,0 0-225,0 0 156,0 0-362,0 0 175,0 0-214,0 0 16,0 0 187,0 0-201,0 0 422,0 0-209,0 0-1,0 25 210,0-25-396,0 0 414,0 0-45,0 24-188,0-24 172,0 0-371,0 0 43,0 25 2,0-25 223,0 0 194,0 0 49,24 0-106,-24 0-165,0 0 28,25 0 39,-25 0 94,25 0-114,0-25-54,-25 25-90,24-24-15,1-1 264,0 25 10,24-24-9,-24 0 28,0-1-132,-1 0-31,1 1-78,0-1-4,-25 1-79,24-1 24,1 1 68,-25-1 124,25 1-124,-25-1 13,25 0 47,-25 1-143,0 0 142,0-1-29,0 25 0,0-24-10,0 24-26,-25-25 144,25 25-160,-25-25 39,0 25 26,1 0-53,24 0 7,-25 0 118,0 0-124,1 0-118,-1 0 251,0 0-275,0 25 141,1-25 141,-26 25-154,26-25 23,-1 24 118,25 1-251,-25-1 164,0 0-41,1 1-6,24 0 29,-25-1-155,25 1 281,-25-1-258,25 1 232,0-1-106,0 1-142,0-1 148,0 1-19,0 0 20,0-1 145,0 0-162,0 1 48,0-1 64,0 1-228,0 0 265,0-25-305,25 24 190,-25 1-34,0-25-145,25 24 260,-25-24-179,0 24 126,24-24 0,-24 25-296,25-25 0,-25 0-38,25 0 73,0 0 172,-1 0-204,1 0 85,0 0-292,-1 0-101</inkml:trace>
  <inkml:trace contextRef="#ctx0" brushRef="#br0" timeOffset="569">1098 181 2165,'0'0'-12,"-25"0"-159,25 0 11,-25 0 169,25 0 24,-24 0 155,24 0-143,-25-25-1,25 25 19,-25 0-148,0 0 137,25 25-152,-24-25 94,24 0 156,-24 0-12,24 0-158,0 0 11,0 0-144,-25 25 1,25-25 290,0 0-141,0 0 140,0 0 19,0 24-168,0-24-120,0 0 129,0 25 9,0-25 39,0 0 114,0 24-147,0-24-165,0 0 123,0 25 3,25-25 39,-25 0 126,24 24-253,-24-24 20,0 25-26,24-25 142,-24 0 2,25 24 105,-25-24-105,0 25-11,25-25 123,-25 0-129,25 25 14,-1-25-112,-24 0-10,25 24 111,0-24-15,-25 0-3,25 24-9,-25-24 55,24 0-45,-24 0 11,25 25-1,-25-25-35,0 0 47,25 24-2,-25-24 120,0 0-228,0 0 87,0 0 114,0 0-216,0 25 102,-25-25 141,25 0-222,-25 0 81,1 25 138,-1-25-261,25 0 97,-25 0 32,0 0-15,1 0 0,-1 0 39,0 0-24,0 0-105,25 0 227,-24 0-131,24 0-20,0 0 112,0-25-225,0 25 75,0 0 162,0-25-122,0 25-36,24-24 136,1-1-259,-25 25 153,25-24 166,0 0-118,24 24 54,-24-25-308,0 0-7,-1 25 147,26-24 97,-26-1 136,1 25 36,25-24-335,-26-1 148,1 25-160,0-24-17,-1 24 191,1-25 23,-25 25 40,25-24 213,-25 24 20,25-25-149,-25 25 43,0-25-228,0 25 6,0 0-25,0 0 90,0 0 143,0 0-138,0 0-20,0-24 0,0 24-3,-25 0 103,25 0-101,0 0-11,-25 24-126,25-24 11,0 0 98,-25 25 109,25-25-115,0 0 2,0 25-3,0-25-77,0 24 224,0-24-114,0 25 113,0-25-110,0 0-129,0 24 207,0-24-210,0 25 219,0-25-90,0 24-102,0-24 219,0 25-219,25-25 113,-25 24 7,25-24-126,-25 25 204,0-25-105,25 25 12,-25-25 118,24 0-220,-24 24 113,25-24 65,0 24-209,-25-24 142,24 0 42,-24 25-150,25-25 99,-25 24-24,0-24-52,25 25 64,-25-25 27,0 0-27,0 25-12,0-25 15,0 0 57,0 24-33,0-24 3,0 0-9,0 0-84,-25 25 75,25-25 92,-25 0-104,1 24 9,-1-24 52,0 0-165,1 24 131,-1-24-72,0 0-105,0 0 26,1 25 55,-1-25 5,0 0-234,25 0-91</inkml:trace>
  <inkml:trace contextRef="#ctx0" brushRef="#br0" timeOffset="1457">1963 328 2271,'0'0'-18,"25"0"-2,-25 0 26,0 0-9,0 0-110,0 0 200,24 0-184,-24 0 33,0 0 260,25-24-291,-25 24 260,25 0-121,-25 0-116,25 0 192,-25-25-213,24 25 222,1 0-147,-25 0-78,25 0 96,-25-24-126,24 24 121,-24 0 40,25 0 1,-25 0-54,0 0-52,0 0-344,25 0-108</inkml:trace>
  <inkml:trace contextRef="#ctx0" brushRef="#br0" timeOffset="1697">1963 574 721,'0'24'26,"0"-24"39,-25 0 195,25 25 29,0-25-163,0 0-10,0 0 32,0 0-171,0 0 166,0 0 1,0 0-194,25 0 234,-25 0-134,25 0-24,-25 0 99,24 0-237,1-25 219,-25 25-162,25 0-163,0 0 203,-1-24-303,1 24 39,0 0-103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4:39.87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620 644 2866,'0'-25'-56,"0"25"10,0 0 15,0 0-9,0 0 43,0 0 12,0 0-34,0 0 1,0 0 34,0 0-44,0 0 7,0 0 95,0 0-3,0 0-68,0 25 9,0-25-89,0 25 58,0-25 16,0 25 31,-24-1-25,24 1-77,0 0 83,-25 0-30,25 0 36,-25 0-18,25-1 6,0 1-15,0 0-49,-25 0 104,25-25-101,0 25-17,0-25 48,0 0 27,0 25-24,0-25 21,0 0-6,0 0-100,0 0 97,0 0 9,0 0 69,0-25-156,0 25 2,0 0 35,0-25 44,0 0 9,0 0 160,25 0-29,-25 1-270,25-1 139,-25 0-154,25 0 8,-1 0 294,-24 0-116,25-24 18,-25 24 5,25 0-124,-25 0 170,25 0 25,-25 1-15,25 24 214,-25-25-13,25 0-28,-25 25 8,0 0-226,0-25 22,0 25-112,24 0-9,-24-25 101,0 25-202,0 0 97,0 0 21,0 0-145,0 0 168,0 0-30,0 0 77,0 0 55,0 0-129,0 0 146,0 25-192,0-25-30,0 0 102,0 25 8,0 0-14,25 0 134,-25-1-147,0 1-108,0 0 141,0 0-16,0 0 12,25 0 98,-25 24-58,0-24-229,25 0 206,-25 0-244,0 0-63,25-1 64,-25 1-5,0 0-44,24-25 4,-24 25 192,0 0-385,0-25 54</inkml:trace>
  <inkml:trace contextRef="#ctx0" brushRef="#br0" timeOffset="547">670 867 1944,'0'0'8,"0"0"30,0 0-29,0-24-150,0 24 162,0 0-4,0 0-11,0 0 137,0-25-317,25 25 142,-25 0 70,25 0-4,-25-25-56,25 25 2,-25 0-243,24 0-52,1-25 154,0 25-264</inkml:trace>
  <inkml:trace contextRef="#ctx0" brushRef="#br0" timeOffset="892">0 1239 1144,'0'0'229,"0"0"-153,0 0 170,0 0 19,0 0-233,0 0 153,0 0-138,0 0 6,0 0-14,0 0 8,0 0-161,0 0-15,0 0 27,0 0 17,25 0 243,-25 0-109,25 0-14,-25-24 132,24 24-170,-24 0 32,25 0 133,0 0-279,0 0 63,0 0 217,0 0-236,-1 0 133,26 0-21,-25-25-15,0 25 89,24 0 4,-24 0-90,25 0-116,-1 0 12,1 0 15,-25 0 114,24 0 59,1 0 119,0 0-44,24-25-47,-24 25 26,-1 0-185,1 0-29,0 0 157,24 0-131,-24 0 112,24 0 2,-24-25-87,24 25 45,-24 0-157,24 0 121,-25 0-108,25 0 82,-24 0 121,0 0-167,-1-25 92,1 25-119,0 0 7,-1 0 66,1 0 3,0 0 99,-26 0-105,1 0 128,25 0-126,-25 0-94,-1 0 115,1 0-1,-25 0 8,25-25 114,-25 25-42,0 0-106,25 0-16,-25 0-80,0 0 126,0 0 13,0 0 3,0 0-6,0 0-132,0 0 7,0 0 102,0 0 3,0 0 9,0 0 60,0 0-92,0 0 23,0 0-163,0 0-102,0 0 75,0 0-85,0 0 257,0 0-3,0 0-301,0 0-110</inkml:trace>
  <inkml:trace contextRef="#ctx0" brushRef="#br0" timeOffset="2583">645 1686 2632,'0'-24'-67,"0"24"19,0 0 29,0-25 44,0 25 262,0-25 15,0 25 20,0 0-141,-25-25-68,25 25-133,0 0-6,0 0 65,0 0 22,0 0-38,0-25-52,0 25 38,0 0-164,0 0 267,0 0-119,0 0-16,0 25 13,0-25-117,0 0 136,0 25 95,0 0-91,-24-25-20,24 25 125,0 24-94,0-24-24,-25-1 7,25 1-142,-25 25 1,25-25 98,0 0 4,-25-1 214,25 1-178,0 25 173,0-25-151,0 0-225,0-25 160,0 24-119,0 1-76,0 0-8,0 0 78,0-25-81,0 25 175,0 0-16,0-25-131,0 0-8,0 24-221</inkml:trace>
  <inkml:trace contextRef="#ctx0" brushRef="#br0" timeOffset="2922">720 1959 2201,'0'0'8,"25"0"28,-25 0-10,0 0-8,0 0-117,0 0 14,0 0 44,24 0 23,-24 0 132,0 0 74,25 0-132,-25 0-3,25 0-14,0 0-94,-25 0 186,25 0-116,-1-25-9,-24 25 114,25 0-215,0 0 110,-25 0 117,25 0-252,0 0 136,0 0-4,-1 0-133,-24 0 207,25 0-199,0 0 59,-25 0-220,25 0-192,0 0 70</inkml:trace>
  <inkml:trace contextRef="#ctx0" brushRef="#br0" timeOffset="3182">993 1810 2583,'0'25'49,"-25"-25"-86,25 0 62,-25 0 102,25-25 133,0 25 102,-25 0-36,25 0-164,0 0-186,0 0 18,0 0-38,0 0 44,0 0 17,0 0 103,0 0-164,0 0 31,0 0-36,0 0-118,0 0 278,0 0-108,0 0 33,0 0 110,0 25-247,0-25 88,0 25 121,0-25-250,0 25 301,0-1-139,-25 1-118,25-25 91,0 25-132,0 0 129,0 0-89,0 0 156,0-1-67,0 1-27,0 0-157,0-25-171,0 25-25,0 0 63,0 0 13,0-25-49,25 24-122</inkml:trace>
  <inkml:trace contextRef="#ctx0" brushRef="#br0" timeOffset="3498">1488 1686 2632,'0'0'130,"0"0"117,0-24-19,0 24 143,0 0-221,0-25-70,0 25 27,0 0-117,-24-25 129,24 25-51,0 0 21,0 0-44,0 0-31,0 0-14,0 0-18,0 0 12,0 0-1,0 0 0,0 0-4,0 0 22,0 0-32,0 0 14,0 0 21,0 25-7,0-25 14,0 25-4,-25-1-27,25 1-39,0 0 12,0-1-45,0 1-37,0 0-5,-24 0-17,24 25 12,0-26 56,0 1-103,0 0-139,0 0-39,0-25 38,0 25-89,0 0 31</inkml:trace>
  <inkml:trace contextRef="#ctx0" brushRef="#br0" timeOffset="3782">1761 1810 2307,'0'0'-9,"0"0"18,0 0 17,0 0 31,0 0 108,0 0-93,0 0 84,0 0-135,0-25-119,0 25 101,0 0-43,0 0 28,0 0 33,0 0-49,-25 0-48,25 0 82,-25 0-34,25 25 28,-24-25-18,24 0 9,-25 0 27,0 25-9,25-25 89,-25 0-110,0 25 104,0-25-113,25 25-59,-24-25 90,-1 0-130,25 24 114,-25-24 70,25 0-49,-24 0 22,24 25-16,0-25-94,0 0 58,0 0-13,0 25 34,0-25-18,0 0 6,0 0 15,0 25-21,0-25 30,0 0-18,0 0-15,24 0 24,-24 25-15,25-25 6,0 0 24,-25 0-24,24 0-6,1 0 92,0 0-18,0 0-152,0 0 1,24 0 0,-24 0 0,0 0-1,0 0 134,0 0-260,24-25-25,-24 25 136,0 0 23,0 0 15,0-25 169,-1 25-139,1 0 54,0 0 142,0-25-154,0 25 3,-25 0 1,24 0-127,-24 0 69,0-25 219,0 25-6,0 0 66,0 0 81,0 0 53,0 0-243,0 0 110,0 0-78,0 0-92,0 0 137,0 0-90,0-24-22,0 24 17,0 0-95,0 0 41,0 0-21,-24 0-27,24 0-17,0 0 6,0 0-30,0 0-11,0 0 28,0 0-1,0 0 18,0 0-13,0 0-1,0 24 10,-25-24-6,25 25 48,0-25-35,-25 25 4,25 0-3,0 0-32,0 0 42,-25 24-7,25-24-4,0 25-57,0-25-4,0-1-31,0 26 1,0-25 85,0 0-38,0 0 44,0-1-26,0 1 102,0 0-116,0-25-46,0 24 57,0-24-100,0 25 42,0-25 35,0 0 52,0 0-19,0 0 107,0 0-100,25 0-208,-25 0-61,0 0 63,0 0-22,0-25 90,0 25 183,0 0-82,0-24-19,0-1 42,0 0 1,0 25-109,0-24 253,0-1 27,0 0-155,0 0-17,0 0-99,0 0 125,0 1 3,0-1 52,0 0-5,0 0-101,0 0 153,0 0 160,0 1 73,0-1-152,0 25-136,0-25-33,25 25 22,-25 0 6,0-25-6,25 25-7,-25-25-15,24 25 139,1-25-129,-25 25-40,25 0 67,-25-24-174,25 24 159,0 0-10,-25 0-120,25 0 94,-25-25-16,0 25 13,24 0-36,-24 0 177,0 0-135,25 0-12,-25 0 157,0 0-288,25 25 120,-25-25 34,0 0-149,0 0 109,0 24 20,0-24 134,0 25-147,0-25 28,0 0 146,0 25-279,0 0 290,0-25-153,0 25-150,0-25 276,-25 25-291,25-25 162,-25 24-46,25-24-155,-24 25 192,24-25-105,-25 0-126,0 25-71,25-25 4,-25 0 33,0 0 36,0 25-219</inkml:trace>
  <inkml:trace contextRef="#ctx0" brushRef="#br0" timeOffset="5072">2555 1165 2083,'0'0'23,"0"0"24,0 0 18,0 0-102,0 0 7,0-25 121,0 25-71,0 0 146,0 0-23,0 0-113,0 0 143,0 0-99,0-25 193,0 25-57,0 0-136,0 0 162,0 0-309,0 0 34,0 0 56,0 0 6,0 0 0,0 0-7,0 0-6,0 0-20,0 0 10,0 0 3,0 0-23,0 0-89,0 0 116,0 0 116,0 0 34,0 0-148,0 0 105,0 0-100,0 0-161,0 0 163,0 0-136,25 0-20,-25 0 179,25 0 65,-25 0-107,25 0 35,-1 0-15,1 0-88,0 0 101,0 0-7,-25-25-49,25 25 35,0 0 98,-1 0-133,1 0 3,0 0 17,0 0-125,0 0 131,-1-24 161,1 24-210,0 0 52,0 0 4,-25 0-72,25 0 88,0 0-16,-25 0 63,24 0-140,-24 0 70,25 0 0,-25 0-90,25 0 201,-25 0-121,0 0 6,0 0-22,0 0-18,0 0 12,0 0 138,0 0-112,0 0-4,0 0 143,0 0-273,0 0 239,0 0-89,0 0-34,0 0 31,0 0-122,0 0 48,0 0-221,0 0 68,0 0 84,0 0-78,0 0 168,0 0-2,-25 0-132,25 0-85,0 0-209</inkml:trace>
  <inkml:trace contextRef="#ctx0" brushRef="#br0" timeOffset="5607">2828 942 2693,'0'0'33,"0"0"32,0-25-98,0 25 39,0 0-3,0 0 122,0 0 111,0 0-14,0 0-30,0 0-146,0 0 80,0 0-119,0 0-7,0 0 0,0 0-110,0 0 186,0 0-76,0 0-6,0 0 3,0 0-64,0 0 157,0 0-93,0 0 23,0 0 43,0 25-160,0-25 157,0 25 24,0-25-161,0 25 150,0-1-133,0 1-37,0 0 68,0-1-67,0 1 83,0 0 13,0 0 13,0 0 106,0 0-115,0-1-21,0 1 34,0 25-140,0-25 133,0 0 3,0-1-40,0 1 1,0-25-175,0 25 66,0 0-125,0 0-24,0-25 110,0 0-21,0 25 103,0-25-176,0 0-52,0 24-168</inkml:trace>
  <inkml:trace contextRef="#ctx0" brushRef="#br0" timeOffset="6234">3845 420 2619,'0'0'3,"24"0"80,-24-24-55,0 24 21,0 0 202,0 0 33,0 0 74,0-25-150,0 25-32,0 0-206,0 0-28,0 0 128,0 0-183,0-25 106,0 25-7,0 0 28,0 0-8,0 0-9,0 0 17,0 0-38,0 0 14,0 25 158,0-25-154,0 25 2,0-25-2,0 24-163,0 1 159,0 0 16,0 0 31,0 0-53,0 0 19,0-1-16,0 1-21,0 25 51,-24-25-24,24-25-30,0 25-16,0-1-7,0 1 4,0-25-3,0 25 105,0-25-101,0 0 12,0 0 139,0 0-86,0 0 112,0 0-186,0 0-197,0 0-28,0 0 0,0-25 139,0 25 116,0-25 19,0 1 2,0-1 156,0 0-139,0 0-4,0 0-13,0 0-117,0 1 120,0-1 4,0 0 10,24 0-7,-24 0 18,25 0 3,-25 1 0,0-1 19,25 0-12,-25 25 15,25-24 183,-25 24-13,0-25 8,25 25-23,-25-25-166,25 25-19,-25 0 20,0-25-124,24 25 74,-24 0 33,0 0-134,25 0 202,-25 0-91,0 0-29,0 0 16,25 0-74,-25 0 90,0 25 40,0-25 91,0 0-23,0 25-91,0-25-1,0 0 5,0 25-99,0-1 95,0-24-26,0 25-27,0-25 98,0 25-241,0-25 59,-25 24-77,25 1 33,0-25 196,-25 25-134,25-25 84,0 0-27,0 25-47,0-25 157,-24 25-58,24-25 77,0 0-83,0 0-95,0 25 175,0-25-163,0 0 77,0 0 9,0 0-19,0 0 37,0 24-3,0-24 105,0 0-184,0 0 73,0 0 9,0 0-120,24 0 198,-24 0 12,25 0 1,-25 0-48,25 0-92,0 0-29,-25 0 32,25 0 249,-1 0-46,-24 0 32,25 25-128,0-25-92,-25 0 32,25 0 10,0 0-6,-25 0-4,25 25-84,-25-25 28,24 0 18,-24 0-63,25 0 88,-25 25 7,25-25 101,-25 0-30,0 25-97,0-25 36,0 0 20,0 25-17,0-25-23,0 0-107,0 24-6,0-24 77,-25 0 137,25 25 37,-25-25-56,1 25-157,-1-25 81,0 0-36,0 25-65,25-25 86,-25 0-118,0 25-115,1-25-12,-1 0 97,0 0-229,0 0 192,25 25-218,-25-25-237</inkml:trace>
  <inkml:trace contextRef="#ctx0" brushRef="#br0" timeOffset="7130">3671 992 1079,'0'0'196,"0"0"70,0 0 41,0 0-103,0 0 1,0 0-43,0 0-162,0 0 138,0 0-45,0 0-102,0 0 142,0 0-57,0 0-12,0 0-49,0 0-33,0 0 118,0 0-223,0 0 123,0 0 119,0 0-185,0 0 199,0 0-118,0 0-112,0 0 198,0 0-29,0 0 35,25 0 105,-25 0-190,25 0-90,-1 0 186,1 0-197,25 0 181,-25-25-89,24 25-20,-24 0 113,25 0-123,-1 0 146,1 0-214,-25 0 98,24 0-79,1 0-30,-25 0 205,25 0-172,-1-25 99,-24 25-33,25 0 11,-1 0-28,-24 0 111,25 0-14,-25 0-209,24 0 94,-24 0-101,0 0 27,0 0 116,-1 0-3,1 0 119,0 0-27,-25 0-83,0 0-19,0 0-133,25 0 143,-25 0 72,0 0 54,0 0-117,0 0-89,0 0 43,0 0-50,0 0 146,0 0-60,0 0-6,0 0-6,0 0 2,0 0 11,0 0-11,0 0 95,0 0-98,0 0 10,0 0-52,0 0-81,0 0 141,0 0-125,0 0-107,0 0-94,0 0-198,0 0 184,0 0-143</inkml:trace>
  <inkml:trace contextRef="#ctx0" brushRef="#br0" timeOffset="8430">4093 1314 2378,'0'0'36,"0"-25"-81,0 25 45,0 0 15,0-25 40,0 25 187,0 0 92,0-25-78,0 25-13,0 0-60,0 0 52,0-24-99,0 24-45,0 0-26,0 0-181,0 0 147,0 0-24,0 0-35,0 0-20,0 0 188,0 0-177,0 0 44,0 0-14,0 0-154,0 0 161,0 0-27,0 0 24,0 24-24,0-24 44,0 25 146,0 0-160,0 0 1,0 0-25,0 24-149,0-24 136,0 25 14,0-25-17,0 24-30,-25-24 132,25 25-152,0-25-21,0 0-97,0-1-169,0 1 80,0-25-25,0 25 188,0-1 1,0-24 10,0 25-207,0-25-185</inkml:trace>
  <inkml:trace contextRef="#ctx0" brushRef="#br0" timeOffset="8750">4490 1463 2037,'0'0'148,"0"-25"26,0 25-77,0 0 154,0 0-251,0 0-19,0 0 173,0 0-232,0 0 96,0 0-8,0-25-91,0 25 84,-25 0 113,25 0-116,-25 0 6,25 0-6,-25 0-131,1 0 122,24 0 6,-25 25-10,0-25 13,0 0 100,0 0-116,1 0 16,-1 25 9,25-25-12,-25 0 0,0 25 9,25-25-12,-25 0-84,25 0 90,-25 25-27,25-25 14,0 0-14,0 0 15,0 0 15,-24 0-15,24 0 33,0 0-18,0 0 12,0 0 10,0 0-41,0 0 10,0 24 90,0-24-84,0 0 15,0 0-12,0 25-102,0-25 84,24 0 18,-24 0 15,0 25-27,25-25 86,-25 0-92,0 0 0,25 25 24,-25-25-86,25 0 173,-25 25-84,25-25-3,0 0 22,-25 25-103,24-25 181,1 0-106,-25 0 0,25 24 97,0-24-100,0 0 16,-25 25-38,24-25-71,1 0 83,-25 0-45,25 25-8,0-25 66,0 0-234,-25 0 81,25 0 120,-25 0-117,24 0-84,1 0 166,-25 0-320,25 0-9,-25 0 226,25 0-159</inkml:trace>
  <inkml:trace contextRef="#ctx0" brushRef="#br0" timeOffset="9131">4763 1637 1887,'0'0'34,"0"-25"-88,0 25 183,0-25 51,0 25-110,0 0 155,0 0-152,0-25 161,0 25 154,0 0-142,0 0 33,0 0-183,0-25-59,-25 25 87,25 0-18,0 0-10,0 0-28,0 0 1,0 0-65,0 0-4,0 0 10,0 0-27,0 0 27,0 0-24,0 0-27,0 0 23,0 0-16,0 0-1,0 0 35,0 0 4,0 0-11,0 25 7,0-25 0,0 25-17,0-25 6,0 25 29,0 0-32,25 0 0,-25-1 4,0 1-24,0 0 40,25-25-2,-25 24-48,0 1-10,0 0-24,25 0 24,-25 0 50,0-25-6,24 25-3,-24-1-34,0-24 4,0 25 3,0-25-10,25 0 37,-25 0 0,0 0 10,0 25 42,0-25-29,0 0 23,0 0 182,0 0-178,0-25 6,0 25-6,25 0-182,-25 0 145,0-25 10,0 25-13,0-24-14,0-1 17,25 25-27,-25-25 14,0 0 16,0 0 142,0 0-105,25 1-37,-25-1 28,0 0-162,0 1 144,0-1 4,0 0-34,0 25 4,0-25-4,0 0 31,0 25 3,0-25 6,0 25-12,0-24-49,24 24-26,-24-25-3,0 25-43,0 0 144,0-25-57,0 25-235,0 0-71,0 0-211,0-25-44,0 25 213</inkml:trace>
  <inkml:trace contextRef="#ctx0" brushRef="#br0" timeOffset="9820">5309 768 1361,'0'0'210,"0"0"-144,0 0 197,0 0 73,0 0-339,0-25 197,0 25-130,0 0 54,0 0 211,0 0 46,0 0-124,0 0-137,0 0-35,0-25-96,0 25 87,0 0 14,0 0-43,0 0-4,0 0-34,0 0 17,0 0-16,0 0-1,0 0-10,0 0-20,0 0 23,0 0-9,0 0 26,0 0 4,25 0-20,-25 0 10,25 0-24,-1-24-6,1 24 26,0 0-27,24 0-3,-25-25 10,26 25-3,-25 0 34,0 0 13,24 0-58,-24 0-9,0 0-23,0 0 97,0-25 19,-1 25-79,-24 0-210,25 0-143,0 0-54,-25 0 5,25 0 278,0 25-52,-25-25-282</inkml:trace>
  <inkml:trace contextRef="#ctx0" brushRef="#br0" timeOffset="10168">5606 495 2915,'-25'0'-65,"25"0"128,-25 0 136,25-25-29,-25 25 98,25-25-88,0 25-110,0 0 51,-25 0-20,25 0-26,0-25-47,0 25-25,0 0-13,0 0-34,0 0 23,0 0 7,0 0 18,0 0-11,0 0-13,0 25 20,0-25-21,-24 0 52,24 25-11,0-25-33,0 25 13,0 0-28,0 0-19,0 24-3,0-24-18,0 0-19,0 0 114,0 24-96,0-24-14,0 0 80,0 0-303,24 0 73,-24 0 57,0-1-78,25-24 160,-25 25-68,25-25-337</inkml:trace>
  <inkml:trace contextRef="#ctx0" brushRef="#br0" timeOffset="10628">6946 123 2177,'0'0'-124,"0"-25"157,0 25-129,0 0 4,0-25 302,0 25-132,0 0-9,0-25 140,0 25-287,0 0-17,0 0 171,0-24-115,0 24 125,0 0-2,0 0-33,0 0-5,0-25-19,-25 25-9,25 0-5,-25 0-16,25 0 3,-25 0 12,25 0-3,-24 0 9,24 0-8,-25 0-13,0 25 15,0-25-24,25 24 80,-25-24-43,0 25-22,1-25 12,-1 25-77,0 0 65,25-25 9,-25 25 10,0 0-19,25-1-9,-24-24 15,24 25-15,-25 0 6,25 0 0,0-25-25,0 25 22,0 0 103,0-25-100,0 24 34,0-24-28,0 25-90,25-25 284,-1 25-8,-24-25-4,25 0 19,0 24-275,0-24-7,0 0 29,-1 0 40,26 0 121,-25 0-106,0 0-28,24 0-33,-24 0 2,0 0-58,25 0-21,-26 0-48,1 0-53,0 0 89,-25 0-33,25 0-36,0 0 120,-25 0-175,25 0-47,-25 0-51</inkml:trace>
  <inkml:trace contextRef="#ctx0" brushRef="#br0" timeOffset="11160">6325 793 1694,'0'0'19,"0"0"53,0 0 31,0 0 29,0 0-10,25 0-165,-25 0-20,0 0-7,25 25 159,-25-25 127,25 0-16,-25 0 9,25 0-281,-1 0 15,-24-25 17,25 25 59,25 0 47,-25 0-27,0 0 0,24 0-63,-24-25 70,25 25 21,-1 0 109,1 0-40,0 0 61,-1 0-87,1 0-51,-1-25-65,1 25-62,0 0 90,-25 0-97,24 0 189,1 0-98,-25 0 63,-1-25-85,26 25-99,-25 0 217,0 0-98,0 0-2,-1 0 76,-24 0-196,25 0 75,-1 0 114,-24 0-94,25 0 52,-25 0-46,0 0-147,0 0-4,0 0-87,0 0-69,0 0 228,0 0-144,0 0 45,0 0 147,0 0-346,0 0 65,0 0-32</inkml:trace>
  <inkml:trace contextRef="#ctx0" brushRef="#br0" timeOffset="11780">6896 1215 2791,'0'0'-112,"0"0"78,0 0 40,0 0 107,0-25 171,0 25 85,0 0-125,0 0-59,0 0-56,0 0-160,0 0 102,0 0-43,0 0-32,0 0-2,0-25-11,0 25-11,0 0 18,0 0 17,0 0-24,0 25-14,0-25 18,0 0 23,0 0-13,0 25-4,0-1 4,0-24-21,0 25 28,0 0 12,-25 0 11,25 25-30,0-26-21,0 1 41,-24 0-87,24 0 3,0 25 138,0-26-164,0 1 11,0 0-57,0 0-230,0 0 58,0-25-8,0 25 90,0-1-125,0-24-77,0 25-86</inkml:trace>
  <inkml:trace contextRef="#ctx0" brushRef="#br0" timeOffset="12095">7318 1364 2705,'0'0'-179,"0"-25"38,0 25 141,0 0-114,0 0 172,0-25 99,0 25-114,0 0 127,-25 0-105,0 0-126,25 0 67,-24 0-101,-1 0 141,25 0 83,-25 0-166,0 25 192,0-25-56,1 0-70,-1 25-44,0-25-125,0 24 124,25-24-124,-25 25 122,0-25 39,1 0-117,24 25 108,-25-25-2,25 0 70,-25 25-74,25-25-3,0 0-3,-25 25-15,25-25 27,0 0 3,0 0-27,0 0-50,0 25 50,0-25-6,0 0 30,0 0 84,0 0-99,0 24 6,0-24 100,0 0-230,0 0 220,0 0-103,0 25-95,0-25 120,0 0-2,0 25-7,25-25 103,-25 0-109,25 0 6,-25 25-3,25-25-96,-25 0 99,24 0-109,1 25 100,0-25 118,0 0-133,0 0 86,0 0-104,-1 0-159,1 0 132,0 0-121,0 0 86,0 25 137,-1-25-42,1 0 3,0 0 6,0 0-185,-25 0 22,25 0-6,0 0-231,-1 0 10,-24 0 49,25 0-8</inkml:trace>
  <inkml:trace contextRef="#ctx0" brushRef="#br0" timeOffset="12486">7714 1637 1728,'25'0'144,"-25"0"-87,0 0 62,0 0 28,0-25-56,0 25 325,0 0-21,-25 0 24,25 0-211,-25-25-221,25 25-23,-24 0 132,24 0-13,-25 0-3,0-25 142,25 25-319,-25 0 121,0 0-4,0 0-168,25 0 138,-24 0 13,24 0-13,-25 0 26,25 0-22,-25 0 2,25 0 8,-24 25-28,24-25 27,0 0-23,0 25-7,-25-25 24,25 25 99,0-25-149,0 25 0,0-25-37,0 24 4,0 1 142,0-25 18,0 25-136,0-25-116,25 0 132,-25 24-122,0-24 256,24 0-226,-24 25-110,25-25 83,-25 0-128,25 0 211,-25 0 85,24 0-93,-24 0 138,25 0-71,0 0-98,-25 0 110,0-25 8,25 25 0,-25 0 62,25-24 37,-25 24-99,0-25 127,0 25 191,0 0-114,25-25 36,-25 25 7,0 0-218,0-24 89,0 24-11,0 0-13,0 0 8,0 0-1,0 0-29,0 0-20,0 0-36,0 0-6,0-25-3,0 25-25,0 0 24,0 0-30,0 0-18,0 0 28,0 0-38,0 25 55,0-25 34,0 0-44,0 0 30,0 0-10,0 24-13,0-24 7,0 0-28,0 25 146,0-25-187,0 25 21,0-25-3,24 24-151,-24-24 154,0 0 34,25 25-7,-25-25-6,25 0-34,-25 0-72,25 0 63,0 0-272,-25 0 19,24 0 155,1 0-170,0 0-56,0 0-172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5:21.35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872 1091 1933,'0'0'14,"0"0"-182,0 0 64,0 0 186,0 0 23,0 0 107,-25 0-35,25 0-145,0 0-11,0 0 86,0 0 51,0 0-128,0 0-18,0 0-21,0 0-98,0 0 183,0 0-103,0 0-3,0 0 18,0 0-94,0 0 191,0 25-67,0-25-6,0 25-12,0-25-79,-25 25 79,25-1 0,-25 1 119,25 0-113,0 24-12,0-24 9,-25 0-116,25 0 116,0 0-6,0-25 15,0 24 88,0 1-106,0-25 21,0 25-15,0-25-76,0 25 170,0-25-94,-24 0-12,24 0 104,0 0-76,0 0-13,0 25 0,0-25-113,0 0-30,0-25 71,0 25-2,0 0 3,0-25 3,0 25 41,0-25-13,0 0-4,0 1 3,24-1 142,-24-25 20,25 25 3,-25 0-3,0-24-275,25 24-7,-25 1 146,25-26-120,0 25 279,-25 0-147,24 0-27,-24 1 168,25-1-132,-25 0 11,25 25 19,-25-25-42,25 0-3,-25 25-14,25-25 30,-25 25-137,24-24 0,-24 24 176,25-25-177,-25 25 267,0 0-18,25 0-30,-25 0-102,0 0-125,0 0-11,0 0 162,0 0-24,25 0 151,-25 0-1,0 0-131,0 25-10,0-25-7,0 0 20,0 24-17,0 1 16,0-25-139,0 25-3,-25 0 121,25-25 6,-25 25 109,0 0 42,25-1-160,-24-24 145,24 25-127,-25 0-134,25-25 149,-25 25-134,25 0 22,-25-25 82,0 25 9,25-25-9,-24 24 107,24-24-75,0 0-126,-25 0 221,25 25-115,0-25 110,0 0-116,-25 0-95,25 0-3,0 0-30,0 0 259,0 0-125,0 0 36,0 0-10,0 0 5,0 0 119,0 0-45,0 0-105,0-25-49,0 25-107,0 0 165,0 0 90,0 0-209,0 0 116,0 0-165,0 25 37,0-25 217,0 0-92,0 0 14,25 25 99,-25-25-211,0 0 86,25 24-5,-25-24-109,24 25 129,-24-25-3,25 25 104,-25-25-92,25 25 102,-25-25-10,25 25-98,-25-25-23,25 25-124,-1-25 102,-24 24-107,25-24 220,0 0-3,0 25-136,-25-25 91,25 0-139,-1 0-45,1 0-12,-25 0-174,25 0-17,0 0 31,0-25 32,-1 25 171,-24 0 43,25-24 43,0 24 19,0-25 103,-25 25 20,25-25 157,-25 0 63,0 25-33,0-25 59,0 25-148,0-25-63,0 25 16,0-24-178,0 24-10,0-25 160,0 25-198,0 0 279,0-25 10,0 25-152,0 0 48,0-24-154,0 24-16,0 0 145,-25 0 27,25 0 72,0 0-32,-25 0-214,25-25 133,0 25-169,-25 0-83,25 0 61,0 0 7,0 25-3,-25-25 109,25 0 21,0 0-11,0 24 80,0-24-96,-24 25-18,24-25-94,0 25-10,0-25 77,0 24 78,0-24-123,0 25-5,0-25 2,0 25 11,0-25-19,0 25 142,0-25-150,0 0 41,0 25 155,0-25-125,0 0 138,0 25-129,0-25 9,24 0 23,-24 0 0,0 0 29,0 0-203,0 0 154,0 0 17,0 0 17,0-25 56,0 25-151,0 0 179,0 0 3,0-25 131,0 25-137,0 0-142,25 0-31,-25 0 9,0 0 125,0 0-38,0 0-21,0-25 12,0 25 91,0 0-103,0 0 0,0 0 129,0 0-104,0 0-16,0 0 8,25 0-131,-25 0-16,25 0 145,-25 0-3,0 0 115,25 0-104,-25 0-43,24 0 17,-24 0-12,0 0-15,0 0 126,25 0-183,-25 0-12,0 0-16,0 0 29,0 0 89,0 0-96,25 0-91,-25 0-187,0 0 12,0 0-86</inkml:trace>
  <inkml:trace contextRef="#ctx0" brushRef="#br0" timeOffset="1170">1515 1264 2107,'0'0'-118,"0"0"186,0 0 0,0 0-18,0 0-36,0 0 1,0 0-166,0 0 151,0 0 2,0 0-190,0 0 168,0 0-133,0 0 300,0 0 21,0 0-18,0 25 24,0-25-310,0 0 148,0 25 6,0-25-167,0 0 312,0 25-314,25-25 157,-25 25 130,0-25-145,0 0 164,0 25-309,0-25 23,0 24-1,0-24 138,0 0 173,25 25-188,-25-25 6,0 0-143,0 0-21,0 25 187,0-25-6,0 0-8,0 0 155,0 0-127,0 0-8,0 0 151,0 0-177,0 0 3,0 0 9,-25-25-155,25 25 40,0 0 218,0 0 25,0-25-123,-25 25-23,25 0 36,0-24-166,0 24 239,0-25 10,0 25-233,0-25 266,0 25-220,0-25 26,0 25 216,0 0-222,0 0 131,0-25-44,0 25-106,0 0 103,0 0-27,0 0 30,0-25-9,25 25-39,-25 0 18,0 0 0,0 0-9,25 0 114,-25 0-108,0 0 89,25 0-108,-25 0-73,24 0 89,-24 0-104,25 0 116,-25 0-24,0 25 3,25-25 18,-25 0-6,25 0 15,-25 25 0,0-25-24,25 0-3,-25 0 98,0 25-86,0-25 15,0 0-18,0 25-80,24-25 71,-24 0 9,0 25 3,0-25-45,0 0 12,0 0-6,0 24 130,0-24-106,0 0-8,0 0-13,0 0-129,-24 25 120,24-25 22,0 0 125,0 0-105,0 0 131,-25 0-140,25 0-104,0-25 122,0 25-138,0 0 153,0-24 77,-25 24 7,25 0-96,0-25 99,0 25-201,0-25 108,0 25 12,0 0-117,0-25 116,0 25-10,0 0 1,0 0 31,25-25-18,-25 25-15,0 0 27,0-25-33,0 25 18,25 0-94,-25 0 155,0 0-82,24-24-12,-24 24 0,0 0-73,25 0 73,-25 0 18,0 0-24,0-25 0,25 25 97,-25 0-97,0 0 27,25 0-9,-25 25-33,0-25 24,0 0 3,25 0 9,-25 0-76,0 0 79,0 24-9,0-24-3,24 0 15,-24 0-27,0 25 12,0-25 0,0 0-3,0 0 88,0 25-106,0-25-27,0 0-3,0 0-91,0 25 191,0-25-85,0 0 105,0 0-6,0 0-78,0 0 83,0 0-74,0 0 0,0 0-6,0 0-95,25 0 89,-25 0-109,0 0-8,0 0 235,0 0-136,0 0-7,0-25 149,25 25-250,-25 0 10,0 0 154,25-25-154,-25 25 137,25-25 25,-25 25-13,0 0 10,0-24-22,0 24 123,24 0 22,-24 0-154,0 0 18,0-25-121,0 25-15,25 0 150,-25 0 128,0 0-137,0 0 104,0 0-130,0 0 6,0 0-2,0 0-120,0 0 131,0 0-12,0 0 6,25 0-6,-25 0 18,0 25-134,0-25 125,0 0 9,0 0 86,0 24-92,0-24 11,25 0-14,-25 25-95,0-25 109,24 0-11,-24 0 131,0 25-131,25-25-9,-25 0 20,25 0-118,0 0 110,-25 0 141,25 0-24,-1-25-117,-24 25-6,25 0-9,0 0 18,-25-25 99,25 25-111,-25-24-120,25 24-31,-25-25 164,0 25 70,0-25 10,0 25 32,0-24 46,0 24 133,0-25-113,0 25 100,0 0-178,0 0-36,0-25 92,0 25-212,-25 0 19,25 0-6,-25 0-1,25 0 122,-25 0-34,25 0-30,-25 0-3,25 0-41,0 0-23,-24 0 13,24 0 0,0 0 6,0 0 41,0 0-13,0 25-20,-25-25 6,25 25 4,-25-25 6,25 24-6,0 1 13,0 0-10,0-1-10,-25 26 23,25-25-13,0 25 0,0-26 3,0 26-9,0-25 16,0 25-27,0-1-50,0-24 27,0 25-3,0-25-11,0-1 28,0 26 107,0-25-144,0 0 27,0 0 150,0-1-274,0-24 157,0 25 92,0-25-133,0 25 67,25-25-46,-25 0-127,0 0-27,0 0 46,0 0-82,0-25-35,0 25 105,0-25 30,0 1 35,0-1 60,0 0-144,0 0 21,0 0 65,0-24-14,0 24-107,0-25-30,0 0 17,25 26 184,-25-26-3,0 0 196,0 25-156,0-24-103,0 24 394,0 0-160,0-25 196,0 26-187,0-1-160,0 0-8,0 25-4,0-24 260,0-1-91,0 25 2,0-25 139,0 25-130,25-25-46,-25 25 7,0 0-207,0 0 35,24-25 68,-24 25 61,0 0-45,25 0 66,-25-25 7,0 25-108,25 0 64,-25 0-93,0 0-1,25 0 23,-25 0 29,0 0-35,25 0 6,-25 0-74,0 0 35,24 0 56,-24 25-104,0-25 191,25 0-85,-25 0-19,0 25 94,25-25-70,-25 25-82,0-25 101,0 25 39,0 0-157,0-25 199,0 24-205,0 1 108,0-25 81,0 25-183,0-1 88,-25 1-118,25-25 66,-25 25 13,25 0-90,-24-25-65,24 25 38,-25 0 16,25-25 13,-25 24-45,25-24-309,-25 0-167</inkml:trace>
  <inkml:trace contextRef="#ctx0" brushRef="#br0" timeOffset="2880">2804 1215 2390,'0'0'36,"0"0"0,0 0-113,-24 0 45,24 0 5,0 0 36,0 0 152,0 0-34,0 0 58,0 0 68,0 0-128,0 0 89,0 0-186,0 0-21,0 0 91,0 0-199,0 0 186,0 0-112,24 0 24,-24 0 107,25 0-117,-25 0-49,25 0-19,-25-25 74,25 25-38,-25 0 41,25 0 14,-1 0 27,1 0-37,-25 0-89,25-24 16,0 24-156,0 0-128,-25 0 164,24 0-308,1 0-72</inkml:trace>
  <inkml:trace contextRef="#ctx0" brushRef="#br0" timeOffset="3152">2829 1413 1728,'0'0'-138,"0"0"218,0 0-158,0 25 199,0-25-14,0 0-40,0 0 171,0 0-348,0 0 147,0 0-11,0 0-182,0 0 316,0 0 27,0 0-328,0 0 170,0 0 16,0 0-189,0 0 327,25-25-166,-25 25-182,25 0 176,0 0-168,-25 0 259,24 0-164,1 0 111,0 0-247,0-24-204,-25 24 50</inkml:trace>
  <inkml:trace contextRef="#ctx0" brushRef="#br0" timeOffset="92214">177 98 732,'0'0'193,"0"-25"0,0 25-180,-24 0 15,24 0-11,0-24 19,0 24 9,0 0 155,0 0-293,0 0 138,0-25 224,-25 25-181,25 0 113,0 0-198,0 0 6,0 0 20,0 0 92,0 0 7,0 0-48,0 0 3,0 0-83,0 0 21,0 0 0,0-25-15,0 25-18,0 0 15,0 0-15,0 0 6,0 0-12,0 0 0,0 0 21,0 0-36,0 0 39,0 0-24,0 0-18,0 25 33,0-25-20,0 0 26,0 0 14,0 0-17,0 0 6,0 25-9,0-25 9,0 0 79,0 24-88,0-24 6,0 25-18,0-25-66,-25 0 87,25 25 0,0 0-24,0-25 99,0 25-81,0-25-15,0 25 21,0-1-84,0-24 60,-25 25 18,25-25 6,0 25-15,0 0 21,0 0-18,0-25-3,0 25 6,0-1 6,0 1 9,0 0-6,0 0 3,0 0-18,0-25 0,0 25 3,0-1 9,0 1 3,0 0-6,0-1 12,0 2 81,-25-1-78,25-1-6,0 1 81,0-25-186,0 25 84,0-1 9,0 1-84,0 0 95,0 0-5,0 0 0,0 0 6,-24-1-21,24-24 24,0 25 9,0 0 0,0 0 88,0 0-112,0 0 15,0-1-30,0 1-67,0 0 103,0 0-27,0 0 24,0 0-9,0-1 54,0 1-60,0 24-35,0-24-10,-25 0-51,25 0 57,0 0 27,0 24 36,0-24-24,0 0 0,0 0 15,0 0-33,0 0 12,0-1 9,0 1-3,0 0 15,0 0-6,0 25 3,0-26-21,0 1-6,0 0 26,25 0 1,-25 0-9,0 0 27,0-1-24,0 1-6,0 0 9,0 24-18,0-24 12,0 0-18,0 0 30,0 0-9,0-1-15,0 1 93,0 25-84,0-25-6,0 0 9,0-1-63,0 1 69,0 0-9,0 0-6,0 0 6,0 0-9,0-1 15,0 1 18,0 24-24,0-24 3,0 0-3,0 0-21,0 0 12,0 0 18,0-1 6,0 1 66,-25-25-69,25 25-15,0 0-18,0 0-39,0 0 63,0-1-15,0 1 18,0-25-27,0 25 9,0 0 18,0 0-3,0 0 0,0-25-15,0 24 3,0 1 6,0 0 0,0 0 21,0-25-9,0 25 3,0 0-9,0-1 9,0-24-3,0 25-18,0 0 12,0-25-9,0 24 0,0 1 12,0-25 0,0 25 9,0 0-63,0-25 4,0 25-1,0-25 0,0 25 48,0-25 0,0 24 12,25-24 45,-25 0-51,0 25-18,0-25-9,0 0-65,0 25 80,0-25 3,0 0 3,0 0-6,0 25 12,0-25 68,0 0 10,0 0-75,0 0 75,0 0-150,0 25-21,0-25 76,0 0-94,0 0 99,0 0 9,0 0 3,0 0 2,0 25-17,0-25-3,0 0 18,0 0-18,0 0 1,0 0 79,0 0-62,0 0-9,0 0 12,0 0-78,0 0 49,0 0 14,0 0 8,0 0-16,0 0 5,0 0 15,0 0-21,0 0-23,0 0-3,0 0-12,0 0-12,0 0 11,0 0-32,0 0 74,0 0 3,0 0-28,0 0-17,0 0-421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5:47.76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75 1537 836,'0'0'203,"0"0"45,0 0-165,0 0 7,0 0-187,0 0 187,0 0-3,0 0 170,0 0-149,0 0-75,0 0 222,0 0-293,0 0 164,0 0-105,0 0 6,0 0 159,0 0 176,0 0-61,0 0-33,0 0-27,0 0-326,0 0 111,0-24-16,0 24-56,0-25 131,25 25-111,-25-25-31,24 0 80,-24 0-136,25 0 109,-25 1 41,25-1-47,-25 25 140,0-25-104,25 0-23,-25 0-3,0 0-23,0 25-3,0-24 6,0-1-16,0 25 26,0-25 17,0 25-7,0-24 13,0 24-217,0 0 69,0-25-127,0 25-3,0 0 189,-25 0-75,25 0 224,-25 0-85,25 0-6,-25 25-12,25-25-97,-24 0 73,-1 24 25,25-24-19,-25 25 19,25-25 155,-25 25-155,25-1 127,-25-24-136,25 25-23,0-25 6,0 25-104,0-25 265,0 25-275,0-25 310,0 25 9,0-25-306,0 0 320,0 25-331,25-25 149,-25 0 162,25 0-168,0 0 12,-25 0-9,25 0-122,-1 0 164,-24 0 136,25 0-124,0 0-39,-25-25-9,25 25-133,0 0-11,-25 0 330,25 0-141,-25 0-28,24 0-2,-24 0-159,25 0 147,-25 0 161,0 0 10,25 0 9,-25 0-144,0 0-167,0 0-21,0 0 148,0 0 10,0 0 183,0 0-40,25 0-128,-25 0-30,0 25-164,0-25 62,0 0-53,0 24 179,0-24 22,0 25-27,0-25 184,0 25-164,0-25-29,0 25 164,0-25-333,-25 25 159,25-25 9,0 25-149,0-25 310,0 24-112,0-24-26,0 0-5,0 25 9,0-25-184,0 0 319,0 25-182,0-25-194,25 0 252,-25 0-415,0 0 163</inkml:trace>
  <inkml:trace contextRef="#ctx0" brushRef="#br0" timeOffset="624">770 1264 1956,'0'0'156,"0"0"-86,0 0 57,0-25 27,0 25-112,0 0 214,0 0 17,-24 0 12,24 0-5,0 0-212,0-24-68,-25 24-56,25 0 80,0 0-20,0 0 106,0 0-101,0 0-29,0 0 13,-25 24-100,25-24 111,0 0-97,0 25 90,0-25 116,-25 25-86,25-25 93,0 25-107,-25 0-127,25 0 97,0-25-83,0 24 84,0 1-23,0 0-7,0 0 69,0-25-107,0 25-123,0 0-51,0-25 10,0 24 120,0-24 33,0 25 1,0-25-328,0 25-103</inkml:trace>
  <inkml:trace contextRef="#ctx0" brushRef="#br0" timeOffset="904">596 1438 1887,'0'0'66,"0"0"22,0 0-4,0 0-12,0-25-195,0 25 123,0 0-141,0 0 164,0 0 127,0 0-123,25 0-18,-25-25-21,25 25-141,-25 0 147,25 0 150,0 0-117,0 0 132,0 0-224,-25-24-65,24 24-140,1 0-252</inkml:trace>
  <inkml:trace contextRef="#ctx0" brushRef="#br0" timeOffset="1101">671 1289 1864,'-25'0'-118,"0"0"11,25 25 194,-25-25 15,1 0 103,24 25-3,-25-25-351,25 0-32,-25 25 211,25-25-42,-25 24 165,25-24 22,0 25-178,0 0 23,0-25-161,0 25 153,0 0 0,0-25 5,0 25 148,0-1-171,0-24-136,0 25 145,25 0-39,-25-25 33,25 24 49,-25-24-346,25 25-48,-1-25-146</inkml:trace>
  <inkml:trace contextRef="#ctx0" brushRef="#br0" timeOffset="1303">994 1388 2693,'0'-24'-115,"0"24"61,0 0 54,0 0 36,0 0 220,0 0 20,0 0-57,0 0-40,0 0-127,0 0-75,0 0-171,0 0 0,0 0 35,0 0-22,0 0 190,0 0 6,0 0-27,0 0 27,0 24-2,25-24 69,-25 0-82,0 25 0,0 0-7,0-25 104,0 25 104,0 0-189,0-25 164,0 25-205,0-1 3,0-24 1,0 25-206,-25 0 76,25-25-132,0 24 154,0-24 23,-25 25-111,25-25 224,-25 25-175,25-25-74,0 25 44,-25-25-160,25 0 41</inkml:trace>
  <inkml:trace contextRef="#ctx0" brushRef="#br0" timeOffset="1608">1242 1438 1841,'0'0'-175,"0"0"6,0 0 213,0 0-140,0 0 372,0 0-2,0 0-183,25 0 148,-25 0-189,0 0-143,25 0-18,-25 0 147,25 0-165,-25 0 284,24 0-160,-24 0-158,25 0 320,-1 0-181,-24 0 129,25 0-173,0 0-267,0 0-88,-25 0-106</inkml:trace>
  <inkml:trace contextRef="#ctx0" brushRef="#br0" timeOffset="1815">1317 1611 1058,'0'0'178,"0"25"-127,0-25 6,0 0 223,0 0-135,0 0-12,0 0 177,0 0-383,0 0 112,0 0 161,0 0-361,0 0 178,0 0-147,0 0-18,0 0 174,0 0-32,24 0 151,-24 0 9,25-25-66,-25 25-12,24 0-373,-24 0 21,25 0-132,0 0-114</inkml:trace>
  <inkml:trace contextRef="#ctx0" brushRef="#br0" timeOffset="2132">2285 1264 2840,'0'0'-83,"0"-25"19,0 25 49,0 0 141,0 0 132,0 0 5,0-24-36,0 24-132,0 0-22,0 0-10,0 0-30,0 0-12,0 0-38,0 0 10,0 0-3,0 0-23,0 0 13,0 0-20,0 24 37,0-24-1,0 0 14,-25 25 64,0-25-114,25 25 33,-25-25 88,0 25-154,1 0 76,24 0 3,-25-25-106,25 24 63,-25 1 37,25-25 105,0 25-109,0 0 1,0-25 10,0 25-105,0-25 233,0 25-92,0-25-53,0 24 111,25-24-206,0 25 115,-25-25 23,24 25-104,1-25 51,-25 0-16,25 0-10,0 0 36,0 0-33,0 0-207,0 0 43,-1 0-263,1 0 110,25 0 67,-25 0-313</inkml:trace>
  <inkml:trace contextRef="#ctx0" brushRef="#br0" timeOffset="2531">2012 1364 1933,'0'0'29,"-25"0"35,25 0-155,0 0 158,0 0 15,0 0-25,0 0 138,0 0-138,0 0-18,0 0 9,0 0-118,0 0 13,0 0 88,0 0 9,0 0 9,0 0-31,0 0-105,0 0-37,0 0 121,0 0 18,0 0 6,0 0 14,25 0 16,-25 0 15,24 0-15,1 0 0,0 0 88,0 0-121,0 0-6,0 0-9,-1-25-98,26 25 73,-25 0 16,0 0-9,0 0 120,24 0-111,-24 0-9,0 0 18,0 0-139,0 0 222,0 0-86,-1 0-15,-24 0 36,25 0-101,0 0 80,-25 0 4,25 0 85,-25 0-95,0 0 86,0 0-137,0 0-128,0 0 80,0 0 20,0 0 76,0 0-204,0 0-77,0 0-189,0 0-28</inkml:trace>
  <inkml:trace contextRef="#ctx0" brushRef="#br0" timeOffset="7103">2658 49 1991,'0'0'34,"0"0"16,0 0-141,0 0 33,0-25 35,0 25 17,0 0 279,0 0-83,0 0-20,0 0 68,0 0-29,0 0 99,0 0-134,0 0 29,0 0-210,0-25 112,0 25 65,0 0-264,0 0 111,0 0-175,0 0 21,0 0 114,0 0 3,0 0 14,0 0-4,0 0 10,0 0 7,0 0-23,0 0-1,0 25 21,0-25 92,0 0-83,0 25 123,0-25 4,0 25-116,0 0 99,0-1-137,0 1 7,0 0-3,0 0-123,0 0 137,0 0-141,0-1 117,0 1 177,0 0-264,0-1 111,0-24-117,0 25-40,0 0 176,0 0-14,0-25 31,0 25 86,0 0-39,0-25-81,0 24 88,0-24-104,0 25-133,0-25 196,0 25-140,0-25-26,0 0-63,0 0-116,0 25 5,0-25-30,0 0 168,0 0-20,0 0 3,0 0 53,0 0 145,0 0-180,0 0-87,0 0-140</inkml:trace>
  <inkml:trace contextRef="#ctx0" brushRef="#br0" timeOffset="7530">2508 346 1068,'0'0'32,"0"0"219,0 0 44,-24 0-136,24 0 163,0 0-339,0 0-7,0 0 172,-25 0-217,25-24 230,0 24-29,0 0-141,0 0 21,0 0-117,0 0 5,0 0 86,0 0 2,0 0 12,0 0 90,0 0-93,0 0-6,0 0-3,0 0-96,0 0 204,0 0 11,25 0-104,-25 0-5,24 0-106,-24 0 16,25 0 106,0 0-5,-25 0 117,25 0-129,0 0-18,0 0-46,0 0-3,-1 0 41,-24 0-52,25 0-282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5:09.0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421 148 1404,'0'0'-127,"0"0"180,0 0-145,0 0 8,0 0 345,0-25-155,0 25 150,0 0 33,0 0-246,0 0 4,0-25-110,0 25 78,0 0 77,0 0-154,-25 0 117,25-25-120,0 25-50,0 0 141,-24 0-23,24 0 12,-25 0 11,25-25-29,-25 25 12,25 0 74,-25 0-98,25 0 12,-24 25 3,-1-25-85,25 0 197,-25 0-100,0 25-6,25-25-15,-25 0-27,1 25 27,24-25 104,-25 25-7,25-25-55,-25 25-47,25-25-96,0 24 159,0-24-46,0 0 14,0 26 107,0-26-133,0 25-115,0-25 237,0 24-143,0-24-106,0 25 147,25-25-26,-25 0 24,25 25 0,-25-25-21,24 25-86,-24-25 113,25 25-12,-25-25-3,25 25 107,-25-25-222,25 24 118,-25-24 3,25 0-116,-25 26 113,0-26 9,24 0 97,-24 25-9,0-25-100,0 0 77,0 0-192,0 0 9,0 24 200,0-24-188,0 0 111,0 0-8,0 0 24,0 0 73,0 0-111,0 0 5,-24 0-122,24 25 33,-25-25 92,0 0 5,0 0-5,25 0 95,-25 0-89,1 0-9,-1 0 12,0 0-110,0 0 95,1 0 122,24 0-20,-25-25-108,25 25 18,-25 0-137,25 0-23,0 0 243,0 0-72,0-24-5,0 24 34,0 0-155,0 0 22,25 0-166,0-25 150,-25 25-28,24 0-197,1-26 118,0 26-211</inkml:trace>
  <inkml:trace contextRef="#ctx0" brushRef="#br0" timeOffset="524">743 148 1853,'0'0'-172,"25"-25"232,-25 25 42,0 0 23,0-25 221,0 25-240,0 0-141,0-25 20,0 25 6,0 0 9,0-25 122,0 25 141,0 0-95,0-24 61,0 24 37,0 0-282,-25 0 143,25 0-35,0-25-177,0 25 92,0 0-96,-25 0-45,25 0 246,0 0-93,-24 0-22,24 0 9,0 0-118,0 0 181,-25 0 23,25 25-37,0-25 46,-25 0-104,25 24-7,-25-24 26,25 25-16,0-25-6,-25 25-95,25 0 128,0 0-37,-24-25 6,24 25 99,0-1-128,-25 2-69,25-26 119,0 25-24,0-1 70,0 1 35,0-25-117,0 25-82,0 0-33,0-25 107,25 0 50,-25 25 91,24-25-23,-24 25-137,25-25 10,0 0 13,-25 0 3,25 24-57,0-24-147,-25 0-13,24 0 80,1 0 18,0 0 112,-25 0-9,25 0-81,-1 0 93,1-24-39,-25 24 9,24 0 13,1 0-10,-1-25 39,-24 25-2,25-25 83,0 25-66,-25 0 96,25-25-99,-25 25 9,0 0-9,24-25-85,-24 25 236,0 0-193,0-25 184,0 25-92,0 0-96,0 0 83,0-24-74,0 24 70,0 0-30,0 0 22,0 0-41,-24-25 13,24 25 6,0 0 0,-25 0 28,25 0-28,-25 0 0,25 0-18,-25 0 6,25 0 33,-24 0-21,24 0-9,0 25 55,-25-25-67,25 0 6,-24 0 24,24 24-83,0-24 77,0 0 19,0 25-31,0-25 15,0 0 87,0 25-102,0-25 28,0 0-16,0 25-106,0-25 91,0 0-28,24 0 10,1 25-18,-25-25 8,24 0-17,1 0-36,0 0 10,0 0 80,-1-25-111,1 25 141,0 0 5,0 0-230,-1-25 250,1 25-214,0-25 126,0 25 148,0-25-235,-1 25 106,-24-24-124,25 24 6,-25-25 317,25 25-122,-25-26 40,0 26 43,0 0-106,0-24 133,0 24-9,0 0 117,0-25-119,0 25 134,0 0 19,0 0-276,0 0 151,0 0-85,0 0-149,-25 0 111,25-25-101,0 25-61,0 0 88,0 0-13,0 0 17,0 0-27,0 0 34,0 0-8,0 0-39,-25 25 60,25-25-47,0 0 33,0 0 3,-24 25-22,24-25 43,0 24-34,0 2 20,-25-26-16,25 25-14,0-1 14,-25 1-7,25 0 10,0 0 115,0 0-105,0 0 3,0-1 3,-25 2-111,25-1 95,0-1-59,0 1 0,0 0 86,0-25-24,0 25 27,0 0-130,0-25-204,0 0 3,0 25 17,0-25 209,0 0 6,0 0 54,0 0-56,0 0-135,0 0 132,0 0-35,0 0-128,0-25 200,0 25-32,25-25-14,-25 0 16,25 0 53,-25 0-17,25 1 45,-25-1-17,0-1-210,24 2 210,-24-1-194,25 0 400,-25 0-158,0 0 12,25 0 234,-25 25-181,0-24 203,25-1-249,-25 25 7,0-26-5,0 26-21,24-24 68,-24 24-40,0 0 145,0 0-54,0 0 60,0 0-31,0 0-212,0 0 57,0 0-54,0 0-23,25 0 88,-25 0-49,0 0-109,0 0 148,0 0-62,0 0 52,25 0 67,-25 0-109,0 24 39,0-24-113,0 0 84,0 26 10,0-26-11,0 25 7,0-25-83,0 0-9,0 24 98,0-24-124,0 25-32,0 0 17,-25-25-263,0 25 147,25-25-32,-24 25 84,-1-25-122</inkml:trace>
  <inkml:trace contextRef="#ctx0" brushRef="#br0" timeOffset="1726">545 197 962,'0'0'228,"0"0"41,0 0-167,0-24 170,0 24-396,0 0-20,0 0 319,0 0-134,0 0 146,0 0 7,0 0-165,0 0-203,25 0 183,-25 0-181,0 0 181,0 0 139,24 0-154,-24 0 166,25-25-172,-25 25 39,25 0-1,-25 0-29,25 0-168,0 0-12,-1 0-28,-24 0-50,25 0 309,25 0-264,-26 0-79</inkml:trace>
  <inkml:trace contextRef="#ctx0" brushRef="#br0" timeOffset="5172">421 223 67,'0'0'10,"0"0"-8,0 0 1,0 0 2,0 0-3,0 0 10,0 0 18,0 0-18,0 0 0,-25 0-2,25 0-13,0 0 18,0 0-15,0 0 8,0 0 11,0 0-9,0 0 45,0 0 5,0 0 13,0 0 23,0 0-33,0 0-12,0 0 6,0 0-2,0 0-14,0 0 6,-24 0-13,24 0 180,0 0 17,0 0-188,0 0-20,0 0-20,0 0 25,0 0-6,0 0 193,0 0-170,0 0-195,0 0 369,0 0-227,0 0-4,0 0 174,0 0-153,0 0-15,0 0-125,0 0 137,0 0-186,0 0 209,0 0 151,0 0-342,24 0 318,-24 0-130,0 0-46,0 0 193,25 0-132,0 0-61,-25 0 25,25-26-16,-1 26 8,1 0 12,0 0 5,-25 0-28,25 0-258,-1 0 101,26 0-250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5:11.05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26 2177,'0'0'6,"0"0"0,0 0-6,0 0-35,0 0 58,0 0 15,0 0-64,0 0 38,0 0 84,0 0-90,0 0 89,0 0 2,0 0-142,0 0 69,0 0-12,0 0-12,0 0-3,0 0 12,0 0 0,0 0-3,25 0-6,-25 0 21,0-24-21,25 24 3,-25 0 34,25 0-52,0 0 15,-25 0 18,25 0-49,0 0-17,0 0-65,-25 0-66,25 0 87,0 0-31,0 0-194,-25 0-78</inkml:trace>
  <inkml:trace contextRef="#ctx0" brushRef="#br0" timeOffset="280">50 199 1830,'0'0'51,"0"0"-146,0 0 185,0 0 8,0 25-129,0-25 183,0 0-86,0 0-55,0 0 83,0 0-53,0 0-92,0 0 57,0 0-6,0 0 15,0-25 111,0 25-123,0 0 21,0 0-12,0 0-106,25 0 97,-25 0 85,25 0 18,0 0-145,-25 0 4,25-25-124,0 25 59,-25 0 103,25 0-58,0 0-252,0 0-114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5:44.38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251 99 2095,'0'0'14,"25"-25"22,-25 25 58,0 0 4,0-24-27,0 24 4,0 0 70,0-25 125,0 25-39,0 0 117,0 0-109,0 0-265,0 0 78,0 0-35,0-25-38,0 25 28,0 0 63,0 0-203,0 0-3,0 0 120,0 0-83,0 25 225,0-25 6,0 0 1,0 0-123,0 25-156,0-25 142,0 24 1,-25 1-7,25-25 149,0 25-248,-25 0-14,25 0 239,0 0-248,0-1 241,0 1-93,0-25-26,0 25 82,0-1-158,0 1-123,0-25-153,0 25-30,0-1 118,0-24 160,0 25 43,0-25 5,0 0-390,25 25-44</inkml:trace>
  <inkml:trace contextRef="#ctx0" brushRef="#br0" timeOffset="321">101 248 1876,'0'-25'25,"0"25"-25,25 0 29,-25 0 23,0 0-6,0 0 15,25 0-9,-25-24-46,25 24-8,-25 0 16,25 0-20,0 0 47,-25-25-8,25 25-22,0 0 22,-25 0-48,25 0-46,0-25-35,-25 25-97,24 0-251</inkml:trace>
  <inkml:trace contextRef="#ctx0" brushRef="#br0" timeOffset="528">151 0 962,'0'0'13,"-25"0"22,25 0 21,-25 0 224,25 25 19,0-25-18,-25 25-36,25-25-343,-25 24 155,25-24-167,0 25 148,0 0 145,-25 0-346,25 0 177,0-25-11,0 25-160,-25-1 171,25 1-8,0 0-137,0-1 288,0-24-143,0 25 121,0 0 32,0-25-314,0 24 150,0 1 31,0-25-55,0 25 194,0-25-41,25 0-177,-25 25 15,25-25-123,-25 0-211,0 25 43</inkml:trace>
  <inkml:trace contextRef="#ctx0" brushRef="#br0" timeOffset="788">524 74 2201,'0'0'89,"0"0"31,0 0 245,0-24-95,0 24-21,0 0-4,0-25-232,0 25 176,0 0-150,0 0-45,0 0-14,0 0-71,0 0 65,0 0 13,0 0-4,0 0 67,0 0-63,0 0 23,0 0-16,25 0 43,-25 0-34,0 25-36,25-25 56,-25 0-156,0 24 254,0-24-89,25 25-38,-25 0 19,0-25-147,0 25 121,0 0 0,0-25 36,0 25 6,0-1 8,0 1-21,0-25 74,0 25-119,-25-1 22,25-24-74,-25 25-248,25-25 192,0 25-205,-25-25 33,25 24 65,0-24 3,0 0-58,0 0 14,0 25-63</inkml:trace>
  <inkml:trace contextRef="#ctx0" brushRef="#br0" timeOffset="1116">848 199 2248,'0'0'0,"0"0"-27,25 0 36,-25 0 23,0 0 1,0 0 50,25 0-44,-25-25-145,25 25 145,-25 0-157,0 0 9,25 0 130,-25 0-31,25-25 10,0 25 134,-25 0-13,25 0-311,-25 0 77,25 0-23,-25 0-252,25 0 98,-25 0-92</inkml:trace>
  <inkml:trace contextRef="#ctx0" brushRef="#br0" timeOffset="1316">848 371 1339,'0'0'256,"0"25"-178,0-25 185,0 0-92,0 0-212,0 0 196,0 0-26,0 0 16,0 0-40,0 0-9,0 0-179,0 0 71,0 0 98,0 0-98,0 0 24,0 0-3,25 0-89,-25-25 83,25 25-24,-25 0 15,25 0-18,-25 0-7,25 0 95,-25 0-139,25 0-26,-25 0-37,25 0 8,-25 0 109,0 0-45,25 0-227,-25 0-176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5:46.15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184 173 2095,'0'-24'11,"0"24"-77,0 0 176,0-25-110,0 25 47,0-25 126,0 25-24,0 0 196,0-25-35,0 25 28,0 0-172,0-25-127,0 25-9,0 0-54,0-24 41,0 24 23,-27 0 13,27-25 122,0 25-188,0 0 6,0 0-13,0 0-131,0 0 154,0 0 0,0 0 4,0 0-11,0 0-9,0 0 27,0 0-28,0 0 11,0 25 13,0-25-17,0 24 24,-26 1 120,26-25-140,0 25 26,0 0-36,-26 0-114,26-1 143,0 1-22,-27 0 12,27 24 5,0-24-25,0 0 18,-26-1 112,26 1-130,0 0 27,0 0-19,0 0-94,0 0 104,-26-25-1,26 24-6,0 1-4,0 0 7,0-1-37,0-24 119,0 25-139,0 0-26,0-25 47,0 0-83,0 25 100,-27-25-191,27 0-54,0 0-102,0 25 125,0-25 124,0 0-22,0 0-179,0 0-104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9:40.78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0 592 2014,'0'-24'79,"0"24"54,0-25 55,0 25 254,0 0-56,0-25-17,0 25-62,0 0-390,0 0-22,0 0-19,0 0-51,0 0 175,0 0 136,0 0-40,0 0 79,0 0-35,0 0-273,0 25 133,0-25-126,0 25 116,0-25 133,0 24-103,0 1 120,0 0-147,0-1-103,0 1 100,0-25 6,0 25-2,0-1 160,0 1-267,0 0 113,0 0 3,25-25-97,-25 25 137,25-25-121,-25 24 15,25-24 19,-25 0-63,25 25 84,-25-25 16,24 0 30,-24 0 78,0 0-117,25 0 16,-25-25-117,25 25 107,-25 0 10,0-24-23,0 24 130,25-25-114,-25 25 17,0-25 13,0 0-10,0 25 40,0-25-69,0 1 83,0 24-11,0-25 26,0 25 65,0 0-72,0-25 1,0 25-52,0 0-7,0 0-159,0 0 135,0 0-141,0 0 110,0 0 18,25 0 3,-25 0-3,24 0 3,-24 25 34,0-25-28,25 25 5,0-25 50,-25 24 36,25 1-59,-25-25-4,24 25-139,-24 0 55,25-25 46,-25 25 176,25-1-33,-25-24 6,25 25-155,-25-25 27,0 25 35,25-25-110,-25 0 147,24 0-178,-24 0-16,25 0 71,-25 0-81,25 0 122,-25-25 20,0 25 47,24-25-20,-24 1 13,0 24 119,0-25-176,0 0 44,0 0-57,0 0-4,0 1 13,0-1 8,0 0 190,0 1-325,0-1 155,0 25-20,0-25-167,0 1 197,-24-1 114,24 25-174,0-25 171,0 25-145,-25-24-4,25 24 11,0-25-21,0 25-12,0 0-61,0 0 64,0 0-402,0 0 172,0 0-165,0 0 46,0 0 149,0 0-320</inkml:trace>
  <inkml:trace contextRef="#ctx0" brushRef="#br0" timeOffset="657">644 592 2668,'0'0'-102,"0"0"129,0 0-111,0 0 18,25 0 146,-25 0-95,0 0 240,0 0-137,24 0-24,-24-24 71,0 24-67,0 0 136,25 0-12,-25 24-202,25-24 36,-25 0-16,25 0 23,0 0 32,-25 25-150,24-25 59,1 0-14,-25 25 73,25-25 55,-25 24-52,25-24-33,-25 25-32,0-25-88,25 25 84,-25-1 23,0-24 49,0 25 78,0-25-117,0 25 26,0-25-78,0 25 46,0-25 35,0 0-52,0 25 72,0-25-45,-25 0-14,25 24 43,0-24-17,-25 0 14,0 0-7,25 0-118,-25 0 122,25 0-53,0-24-92,-24 24-23,24 0-41,0-25-84,0 0 56,0 25 104,0-25 44,0 0-37,24 25 187,-24-24-118,25-1-135,0 25 171,-25-25-6,25 1-24,0 24 159,-1-25-27,-24 25-255,25 0 150,0-25-150,-25 25 33,25 0 120,0-24 27,-25 24 74,0 0 49,24 0 242,-24 0-85,0-25 139,0 25-198,25 0-210,-25 0 76,0 0-162,0 0 182,0 0-40,0 0-11,0 0-26,0 0-24,0 0-18,0 0 14,0 0-63,0 0-11,0 0 29,0 0-22,0 0 53,0 0-38,0 0 3,0 0-4,0 0-6,0 0 17,0 0 17,0 25-3,0-25-21,0 0 21,0 0-21,25 24 215,-25-24-173,0 25-28,0-25 18,0 25-219,25-25 208,-25 24 153,0 1-178,0-25-51,0 25 90,0-1-170,0 1 97,0-25-32,25 25-391,-25 0-71,0-25-19,0 25 184,0-25 198,0 0 26,0 24-291</inkml:trace>
  <inkml:trace contextRef="#ctx0" brushRef="#br0" timeOffset="1262">1388 320 2559,'0'-25'-93,"0"1"51,-25 24 66,25-25 50,-25 0 337,25 1-113,-25-1-24,25 0 2,-25 25-192,25-24 75,-24-1-6,24 0-28,-25 25-31,25-24 4,0-1-20,0 25-25,0-25-7,-25 25-6,25 0-37,0 0 12,0 0-15,0 0-29,0 0 26,0 0-5,0 0 19,0 0-14,0 0-12,0 0 8,0 0-29,0 0 47,0 0-11,0 25-3,0-25 13,25 25-20,-25-25 6,0 24-7,0 1 22,0-25-29,0 25 22,0-1 14,25 1-40,-25 0 29,0-1-14,0 1 10,0 0 4,0-1 1,0 1 13,0 0-35,0 0 7,0 0 28,0-1-39,0 1-10,0 0-11,24 0-21,-24-1 28,0 1 11,0 0-21,0-1-7,0 1-45,25-25 24,-25 25 98,0-25-117,0 24 120,25 1-165,-25-25-41,0 0 112,25 25-303,-25-25 101,25 0 28,-25 0-192,0 0 127,24 0 0,-24 0 30,0 0 14,25-25 46,-25 0 8,25 25-138</inkml:trace>
  <inkml:trace contextRef="#ctx0" brushRef="#br0" timeOffset="1609">1586 395 1819,'0'-25'-140,"0"0"166,0 25-91,0-25 199,0 0 22,0 1-92,0-1 126,0 0-124,0 1 185,0-1 156,-25 0 16,25 25-133,0-24 80,0-1-316,0 25-13,-25-25 78,25 1-116,0 24 101,0 0-34,0-25-28,0 25-4,0 0-38,0 0 14,0 0-7,0-25-42,0 25 32,0 0-39,0 0 7,0 0 31,0 0-10,0 25 32,0-25-1,-24 0-45,24 0 32,0 25-25,0-25 10,0 24 11,0 1 4,0-25 6,0 25 136,0-1-114,-25 1-60,25 24 24,0-24-131,-25 0 114,25-1 52,0 1-34,0 25-18,0-25 35,0-1-39,0 1 36,0 0-4,0 0-21,0-1 21,0-24 0,0 25 3,0 0-41,25-1 3,-25-24-69,0 25 8,0 0 0,25-25-56,-25 0 101,0 24-270,0-24-50,0 0-50,0 25 32,0-25 36,24 0-55</inkml:trace>
  <inkml:trace contextRef="#ctx0" brushRef="#br0" timeOffset="2024">1264 395 1068,'0'0'190,"0"0"26,24-25-159,-24 25 200,0 0-369,25-25-20,-25 25 335,25 0-192,-25-25 179,25 25-20,0 0-164,-25 0-27,24-25 39,1 25-50,0 0-77,0 0-205,0 0-100,-25 0-38</inkml:trace>
  <inkml:trace contextRef="#ctx0" brushRef="#br0" timeOffset="2309">1834 617 2366,'0'0'48,"0"0"-151,0 0-5,0 0 141,0-25-166,0 25 162,25 0 35,-25 0-162,0 0 262,0-24-144,24 24-17,-24 0 206,25-25-258,-25 25 156,25 0 100,-25-25-266,25 25 129,-25-24-5,25 24 76,-1 0 92,-24-25 43,0 25-139,25 0-151,-25-25 108,0 25-70,0 0 128,0-25-31,0 25-121,0 0 16,0 0-12,0 0-82,0 0-19,-25 0 101,25 0-51,-24 0 90,-1 0 37,25 0-87,-25 0-69,25 0 86,-25 0-10,0 25-123,25-25 253,-24 0-117,24 25-135,0-25 212,0 25-73,-25-25-27,25 24 176,0-24-268,0 25 21,0-25 84,0 25-81,0-25 131,0 24-43,0-24-80,25 25 46,-1-25-206,-24 0-58,25 25 28,-25-25 98,25 0 104,0 0-9,0 0-2,-25 0 9,24 0-17,1 0 35,0 0-8,-25-25 19,25 25 14,0 0 116,-1 0-93,-24-25-16,25 25 43,0-24-156,-25 24 274,25 0-206,-1-25 130,-24 25 72,25-25-153,-25 25 305,25 0-20,-25 0-30,0-24 18,0 24-210,0 0-54,25 0 44,-25 0-67,0 0 13,0 0 44,0 0-40,0 0 6,0 0-26,0 0 20,0 0-44,25 0 56,-25 0-12,0 0-11,0 0 18,24 24-14,-24-24-82,0 25 79,0-25 6,0 0-98,0 25 157,0-25-147,25 24-147,-25-24 66,0 25-70,0-25 3,0 25 123,0-25 144,0 24-140,0-24 10,0 25-4,0-25 25,0 0 144,0 25 11,0-25 61,0 0-293,0 0 144,0 0 47,0 0-23,0 0-6,0 0 24,0 0-15,0-25-6,0 25 151,0 0-148,0-25-172,0 25 184,25-24-175,-25-1-6,0 25 186,25-25 29,-25 25 213,25-24-146,-25 24-32,24-25-66,-24 25 7,25-25 123,-25 25-77,24-24-116,-24 24-26,25-25 43,0 25 102,-25 0-25,24 0 3,-24 0-52,25-25 15,-25 25 86,0 0-120,25 0 19,-25 0 66,25 0-169,-25 0 119,0 25 221,24-25-104,-24 0 55,0 0 7,25 25-241,-25-25 27,0 0 22,0 24-6,0-24-68,25 0 81,-25 25-3,0 0-10,0-25 75,0 24-198,0 1-121,0-25 33,0 25-30,0-1-6,0 1-223,-25 0-166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6:00.01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149 396 1991,'0'0'34,"0"0"-119,0 0 16,0 0 178,0 0-65,0-24 13,0 24-3,0 0-30,0 0 21,0 0-19,0 0 100,0 0-250,0 0 127,0 0 11,0 0-111,0 0 106,0 0-116,0 0 119,0 0 2,0 0-8,0 0 14,0 0 1,0 0-4,0 0 30,0 0-14,0 0 14,0 0 27,0 0-26,0 0 6,0 0-15,0 0-27,-25 0 6,25 0-6,0 0-12,0 0 95,0 0-74,0 0-9,0 0 25,0 0-83,0 0 73,0 0-5,0 0-10,0 0-24,0 0-4,0 0 1,0 0 18,0 0-12,0 0-9,0 0 15,0 0-16,0 0 13,0 0 6,0 0-18,0 24 12,0-24 18,0 25 6,0-25 6,0 25-33,-24 0-9,24 0 0,0 0-6,-25-1 30,25 1-6,0 25 0,0-25 6,-25 0 12,25-1-27,0 26 3,0-26 12,0 1-21,0 25 27,-25-25-12,25 0 9,0-1-6,0 1 0,0 0 6,0 0 0,0 0-15,0 0 12,0-25-9,0 24-6,0-24 27,0 25-15,0-25 13,0 0 77,0 0 6,0 0 122,0 0 27,0 0-114,0 0-12,0 0-131,-24 0-37,24-25 17,0 25-4,0-24 17,0-1-174,0 0 11,0 0-32,0-25 99,0 26 94,24-26-3,-24 0 107,25 25-188,-25-24 93,0 0 6,25-1 6,-25 0 6,25 25 0,-25-24-21,0-1-68,24 25 154,-24-24-77,0 24 30,25 0-24,-25-25-12,25 25 6,-25 1-21,0-1 17,25 0-54,-25 1 49,0-1 104,25 0-113,-25 25 18,0-25 6,24 25-101,-24-25 98,0 25 64,25-25-67,-25 25 6,0 0 0,25 0-79,-25 0 54,0-24 31,0 24-9,25 0-21,-25 0 27,0 24 83,24-24-92,-24 0 12,25 0-18,-25 25-92,0-25 110,0 25-12,25-25 33,-25 25 72,0 0-105,0-25 15,0 25-6,0-1-101,0 1 92,0 0 79,-25-1-97,25 1 12,0 25-4,-25-25-39,1 0-34,24-1 80,-25 1-12,0 0-214,25 0 208,-25 0-91,1 0-208,24-1 113,-25 1-164,0 0-76</inkml:trace>
  <inkml:trace contextRef="#ctx0" brushRef="#br0" timeOffset="799">471 645 1240,'25'0'190,"-25"0"21,25-25-162,-25 25 186,0 0-150,0 0-20,0 0 227,0 0-160,0 0-44,0 0 2,0 0-141,0 0 11,0 0 108,0 0 1,0 0-33,0 0-39,0 0-96,0 0 93,0 0 21,0 25-15,-25-25 0,0 0-92,25 25 175,-24-1-71,-1-24-9,25 25-6,-25-25-92,0 25 101,25-25 89,-25 24-86,25-24 0,-24 25-27,24 0-62,0-25 65,0 25 0,0 0 15,-25-25 74,25 25-13,0-25-112,0 24-30,0-24-130,0 25 34,0-25 222,0 0-69,0 25 128,25-25 15,-25 0-255,0 0 93,0 0-113,0 0-6,0 0 142,24 0-12,-24 0 176,0 0-144,0-25 132,0 25 29,0 0-176,0-25 183,25 25-224,-25 0 47,0-24 24,0 24 6,0 0 211,0-25 30,0 25 45,0 0-39,0 0-152,0-25-57,0 25-167,0 0 85,0 0 40,0 0-138,0 0 202,0 0-81,0 0-3,0 0 97,25 0-77,-25 0-131,0 0 17,0 0 87,0 25 10,25-25 123,-25 0-22,0 0-65,25 25-46,-25-25 0,0 24-13,0-24-97,0 0 143,24 25-66,-24-25-175,0 25 74,0-25-153,0 0 16,0 25 259,0-25-100,0 0 104,25 25-65,-25-25-68,0 0 226,0 0-57,0 0-124,0 0-40,0 0 2,0 0-32,0-25 56,25 25 238,-25-25-158,0 25 34,0-25 183,25 25-208,-25-25 62,0 1 21,0-1-131,0 25 209,0-25 19,0 25-13,24-25 125,-24 25-263,0-25 112,0 25-104,0 0 27,0 0 69,0-25-166,0 25 85,0 0-46,0 0 90,0 0-65,25 0 0,-25 0-9,0 0 31,0 0 102,25 0-124,-25 0 9,0 0-24,25 0-94,-25 25 173,25-25-64,-25 0-92,0 0 77,24 25-74,-24-25 92,25 25 89,-25-25-113,0 25 42,25-25-39,-25 25-65,25-25 107,-25 24-39,0-24 36,0 25-33,0-25 15,0 25 15,0-25-18,0 25 24,0-25-17,-25 0 8,25 25 10,-25-25-28,0 25-1,25-25-5,-24 0-9,24 24 98,-25-24-86,25 0-3,-25 0 0,25-24-105,0 24 111,-25 0-9,25-25-25,0 25 31,0-25-51,0 0 6,0 0 164,0 25-179,25-25 130,0 1-135,-25-1-143,25 0 268,-1 25-138,1-25-3,25 0-15,-27 0-82,2 25 160,25-24-1,-25-1 140,-1 25 9,26-25-121,-25 25 146,-1-24-110,26 24-189,-25 0 150,-25-25-161,25 25 126,-1 0 35,-24 0 0,25 0 134,-25 0-110,0 0 134,0 0-131,0 0-111,0 0 165,0 0-102,0 0 118,0 0 58,0 0-146,-25 0 74,25 25-120,-24-25 70,24 24-27,-25-24 13,0 25-1,0-25-9,25 25-6,-25-25 15,1 24-21,24-24 15,0 25-24,-25-25 12,25 0-6,0 25 6,0-25 21,0 25-36,0-25 0,0 0 71,0 25-75,0-25 7,0 0-21,0 0 2,0 25-38,25-25-12,-25 0 127,0 0-205,24 0 115,-24 0 152,0 0-239,0 0 131,0 0-3,25 0-12,-25 0 71,0 0 54,0 0 0,0-25-95,0 25 81,0 0-56,0 0-1,0 0-29,0 0 70,0 0-77,0 0-12,0 0-6,0 0-78,0 0 93,0 0-15,0 0 15,0 25-3,0-25-28,0 0 22,0 0 6,0 0 6,0 24 28,25-24-19,-25 0 9,0 0 53,25 0-95,-25 25 39,25-25-30,-25 0-83,24 0 82,-24 0-29,25 0 17,-25 0 65,25 0-124,-25 0-11,25-25 0,-1 25-40,-24 0 221,25-24-83,-25-1 99,25 0-131,-25 25-108,25-25 114,-25 0-111,25 0 140,-25 1 5,24-1 120,-24 0-105,0 1 19,0-1 43,0 0-57,0 0 315,0 0-22,0 0-84,0 25 69,0-24-272,0 24 49,0-25 37,0 25-92,0 0 104,0 0-39,0-25-18,0 25-40,0 0-52,0 0-41,0 0 34,0 0-6,0 0-11,0 0 31,0 0-7,0 0 212,0 25-194,0-25 6,0 25 11,0-25-219,0 24 177,0 1-16,0 0-24,0 0 10,0 0 14,0 0-17,0-1-33,0-24-25,0 25 30,0 0-45,0-1 117,0 1-127,0 0-102,0 0 15,0 0-76,0-25 104,0 25 193,0-25-76,0 24 139,0-24 44,0 0-88,0 0-8,0 0-2,0 0-89,0 0 125,0 0 77,0 0-113,0 0 299,0 0-121,0 0 103,0 0-60,0 0-252,0 0 100,0 0-51,0 0-57,0 0 46,0-24-20,25 24-84,-25 0 75,0 0 32,0 0-137,0 0 233,0 0-96,0 0-23,25 0 39,-25-25-144,0 25 205,0 0-93,25 0-23,-25 0 43,0 0-132,24 0 191,-24 25 49,0-25-52,25 0 52,-25 0-184,0 0-62,0 24 26,0-24-11,0 0 90,0 25 36,0-25 95,0 0-39,-25 25-118,25-25 20,-24 25-100,24 0 106,-25-25 101,0 25-94,0-25 101,1 24-135,-1-24-9,25 25-108,-25-25-160,0 0 18,25 25-34,-25-25 125,25 0-37,0 0-25,0 0-108</inkml:trace>
  <inkml:trace contextRef="#ctx0" brushRef="#br0" timeOffset="2484">1561 917 1426,'0'0'-124,"0"0"174,0 25-83,0-25 22,0 0 279,0 0-139,0 0 80,0 0-22,0 0-129,0 25-198,0-25 175,0 0-8,24 25-48,-24-25 13,0 0-7,0 0 9,25 25-159,-25-25 352,0 0-178,25 25-181,-25-25 189,25 0-47,-25 0 54,0 0 207,24 0-146,-24 0-149,0 0 115,0 0-125,0 0 152,25 0 127,-25 0-144,0 0 10,0 0-17,0-25-127,0 25-6,0 0 170,0-25-106,0 0-6,0 25 107,0-25-199,0 0 226,0 1-104,0-1-128,-25 25 122,25-25-106,-24 0 109,24 0 134,0 25-86,-25-25-6,25 25 10,0-24-117,-25 24 96,25-25-6,0 25 103,0-25 75,0 25-16,0 0-199,0 0-129,0-24-79,0 24-35,0 0 222,0-25-3,25 25 14,-25-25 26,25 25-29,-1-25 28,1 25-18,0 0 12,0-25 4,-25 25 8,25-25 18,-1 25 223,-24 0-79,0-24 130,0 24-25,25-25-185,-25 25-16,0 0-41,0 0-83,0-25 16,0 25 110,0 0-117,0 0 108,0 0-68,0 0 25,0-25-4,0 25-14,0 0 1,0 0-35,0 0 11,0 0 0,0 0 10,0 25 7,0-25-10,-25 0-14,25 0 17,-24 25-14,24-25 7,0 25 21,-25-1-28,25 1 149,0-25-175,0 25-20,0 0 3,0 0-118,0 0 77,0-1 26,0 26-42,0-26 28,0 1 6,0 0-189,0 0 53,0 0 27,0 0 45,0-1 191,0 1-169,0-25 64,0 25 40,25-25-188,-25 25 304,0-25-148,24 0-6,-24 0 206,0 0-162,25 0-12,-25 0 1,0 0-194,25-25 188,-25 25 29,25 0 44,-25-25 23,24 25-17,-24-25 33,25 25-110,-25-24 183,0 24-4,25 0 53,-25-25 125,0 25 29,0 0-248,0-25 70,0 25-132,0 0 87,0 0-31,0 0-168,0-25 96,0 25-146,0 0 123,0 0 3,0 0-29,0 0 26,0 0 112,0 0-148,0 0 22,0 0 79,0 25-227,0-25 135,0 0 17,0 0-112,0 25 102,0-25 1,0 25 9,0-25 91,0 24 68,0-24-189,0 25-32,0-25 42,0 25-214,0-25 279,0 25-32,0-25-159,0 25-27,0-25-141,0 0-44,0 0 102,0 0 163,0 0-148,25 0 121,-25 0-468</inkml:trace>
  <inkml:trace contextRef="#ctx0" brushRef="#br0" timeOffset="3317">2056 620 2498,'0'0'9,"-25"0"24,25 0-14,0 0-111,0 0 5,0 0-24,0 0 31,0 0 118,0 0-38,0 0-9,0 0 81,0 0-110,0 0-35,0 0 114,0 0-107,0 0 52,0 0 8,0 0-125,25 0-230,-25 0 2,25 0-56</inkml:trace>
  <inkml:trace contextRef="#ctx0" brushRef="#br0" timeOffset="3505">2403 595 1876,'0'0'167,"0"0"31,0 0-93,-25 0 57,25 0-135,-25 25 1,25-25 290,-24 0-30,-1 0-138,25 25-27,-25-25-201,0 0-45,1 25 119,24-25 89,-25 24-88,25-24 113,0 25-26,-25-25-84,25 25 0,0-1-91,-25-24 81,25 25-84,0 0 78,0 0 84,0-25-159,0 25 186,0 0-5,0-25-161,0 24 211,25 1-231,-25-25 13,25 0 75,-25 25-111,25-25 107,-25 0 111,24 0-110,-24 25-20,25-25 14,0 0-96,-25 0 192,25-25-13,-25 25 40,24 0-121,1 0 7,-25-25-75,25 25-42,0 0 181,-25 0-154,25 0 186,-25-25-102,0 25 29,0 0 80,24 0-119,-24 0 22,0 0-97,0 0 1,0 0 25,0 0 87,0 0-22,0 0-134,0 0-76,0 0-46,0 0 110,0 0-102,0 0-5,0 0-18,0 0-207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6:05.78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78 832 1058,'0'0'244,"0"0"33,0 0 71,0 0 42,0 0-346,0 0 39,0 0-55,0 0-19,0 0 117,0 0-58,0 0 74,0 0 37,0 0-82,0 0 74,0 0-58,0-24-155,0 24 155,25 0-184,-25 0 121,0-25-2,0 25 1,0 0-13,24 0-129,-24-25 100,0 25-1,0-25 132,0 25-157,0-25-13,0 25-83,0-25 92,0 25 101,0-24 20,0 24-117,0-25 16,0 25 29,0-25-49,0 25 101,0-25-114,0 25-14,0 0 1,0 0-74,-24-25-102,24 25 77,0 0-65,-25 0 90,25 0 80,0 0-74,-25 0 78,25 25-39,-25-25 4,25 0 11,0 0 13,-25 0 137,25 25-134,0-25 115,0 0-103,0 0-110,0 25 139,0-25-115,0 0 106,0 0 7,0 0 117,0 0 21,0 0-133,0 25 121,0-25-106,0 0-21,25 0 6,-25 0-109,25 0-21,-25 0 3,25 0 272,-25 0-148,25 0 9,-25 0 115,24 0-133,-24 0 160,25 0-122,0 0-123,-25 0-1,25 0-9,-25 0 223,24 0 33,-24 0-37,0 0-123,25 0 23,-25 0-149,25 24 146,-25-24 146,0 0-277,0 0 125,25 0 12,-25 25-18,0-25 12,0 0 125,0 25-146,0-25 12,0 25 103,0-25-115,0 0 19,0 25-147,0-25 42,0 25 128,0-25-12,0 24-3,0-24-4,0 0-145,0 0 12,0 25 110,0-25 15,0 0 135,0 0-19,0 0 21,0 0-33,0 0-276,0 0 150,24 0-85,-24 0-29,25 0 70,-25-25-382,25 25 15</inkml:trace>
  <inkml:trace contextRef="#ctx0" brushRef="#br0" timeOffset="555">672 460 2343,'25'0'-129,"-25"-25"189,0 25-113,0-25 156,0 25 10,0 0-39,0-25 36,0 25-116,0 0 311,0 0-181,-25 0 222,25-24-137,0 24-159,0 0 65,0 0-119,0 0 91,0 0-37,-25 0-50,25-25 17,0 25 24,0 0-34,0 0 50,0 0-67,0 0-34,0 0 61,0 0-41,0 0 38,0 0-4,0 0 0,0 0-20,0 0-7,0 0 10,0 0-24,0 0 38,0 0 7,0 0 3,0 0-4,0 0-13,0 0-6,0 0 9,0 0-3,0 0 0,0 0-17,0 0-7,0 0 4,0 0-4,0 0 11,0 0 16,0 0 4,0 0 3,0 0 10,0 0-6,0 0-28,0 0 8,0 0-18,0 0-3,0 0 24,0 0 9,0 0 1,0 0-10,0 0 6,0 0 11,0 0-28,0 0 28,0 0-4,0 0-30,0 0 26,0 0-2,0 0-18,0 0 24,0 0-10,0 0-17,0 25 31,0-25-34,0 0 27,0 0 16,0 24-33,0-24 10,0 25 7,0 0 75,0-25-92,0 25 20,0 0-34,0 0-71,0-1 88,0 1 20,0 0 7,0 0-20,0 0 14,0 0-41,0-25-10,0 24-36,0 1-16,0-25-29,0 25-22,0-25-104,0 25-13,0-25-33,0 0 105,0 25 104,0-25-14,25 0 45,-25 0-271,0 0 7,0 0-83</inkml:trace>
  <inkml:trace contextRef="#ctx0" brushRef="#br0" timeOffset="1081">598 584 2095,'0'0'20,"0"0"-115,0 0 9,0 0 154,0 0 24,0 0 98,0 0-142,0 0-150,0 0-34,0 0 145,0-25 144,25 25-138,-25 0-1,0 0-123,24 0 103,1 0 9,-25 0 112,25 0-164,-25 0-17,25-25 78,0 25-359,-25 0 262,24 0-417</inkml:trace>
  <inkml:trace contextRef="#ctx0" brushRef="#br0" timeOffset="1327">499 410 2201,'0'0'8,"0"0"7,0 0 9,-25 0-27,25 0 17,0 0-2,0 0-21,0 0 30,0 0-21,0 25-3,0-25-125,0 0 1,0 25 166,0-25 3,0 25 118,0-25-169,-25 25-33,25-1-136,0-24 172,0 25 172,0 0-291,0-25 120,0 25 20,0 0-161,0 0 291,0-25 45,0 24-172,25 1 152,-25-25-161,0 25-33,25-25-194,-25 25 137,0-25-244,25 25-105,-25-25 92</inkml:trace>
  <inkml:trace contextRef="#ctx0" brushRef="#br0" timeOffset="1609">994 410 2248,'0'0'151,"0"0"-3,0 0-116,0 0 10,0 0-128,0 0-29,0 0 118,0 0 106,0 0-60,0 0-40,0 0-30,0 0-103,0 0 42,0 25 61,0-25 39,0 0 110,0 0-119,0 25-3,0-25 94,25 25-225,-25-25 128,0 25 27,0-25-118,0 24 118,0 1 80,0-25-9,0 25-1,0 0-100,0 0-92,0-25 83,-25 25-104,25-25 57,0 24 80,0-24-122,-24 25 84,24-25-19,0 25-106,0-25-36,0 0-235,0 0-14</inkml:trace>
  <inkml:trace contextRef="#ctx0" brushRef="#br0" timeOffset="1914">1266 510 2583,'0'0'-3,"0"0"-160,25 0 184,-25 0-8,0 0 36,0 0 184,0 0-332,0 0 41,0 0-51,24 0-25,-24 0 126,25 0 111,-25 0 3,25-25-142,-25 25-48,25 0-91,-25 0-58,24 0-121,1 0-52</inkml:trace>
  <inkml:trace contextRef="#ctx0" brushRef="#br0" timeOffset="2118">1266 683 1154,'0'0'40,"0"0"28,0 0 185,0 0-135,0 0 127,0 0-19,0 0-170,0 0-13,0 0-171,0 0 152,0 0-167,0 0 303,0 0 1,0 0-152,0 0 8,25 0-23,-25 0 15,0 0-60,24 0 156,-24-24-179,25 24-89,-25 0-149,25 0-110,-25 0 9,25 0 40</inkml:trace>
  <inkml:trace contextRef="#ctx0" brushRef="#br0" timeOffset="2645">2133 361 2366,'0'0'-83,"0"0"190,0 0-80,0 0 51,0 0 215,0 0-106,0 0 87,0 0-88,0 0-119,0 0-73,0 0-8,0 0 34,0 0-10,0 0 13,0 0 20,0 0-20,0 0 7,0 0-7,0 0-27,0 0 31,0 0 3,0 0-37,0 0 14,0 0 13,0 0-27,0 0 30,0-25-17,0 25-42,0 0 46,0 0-7,0 0-9,0 0 26,0 0-37,0 0-10,0 0 51,0 0-1,0 0-3,0 0 17,0 0-31,0 0 18,0 0-11,0 0 8,0 0-38,0 0 4,0 0 26,0 0-23,0 0 40,0 0-47,0 0-16,0 0 56,0 0-23,0 0 17,0 0 16,0 0-86,0 0 56,0 0-13,0 0 0,0 0 37,0 0-54,0 0 50,0 0-43,0 0 0,0 0 34,0 0-31,0 0 17,0 0 10,0 0-3,0 0-11,0 0 27,0 0 121,0 0-150,0 0 9,0 0-33,0 0-120,0 0 133,0 0-7,0 0 34,0 0 0,0 0 4,0 0 33,0 0-34,0 0-9,0 0 39,0 0-43,0 0 58,0 0-21,0 0-13,0 0 13,0 0-16,0 0 16,0 0-13,0 0-10,0 0-24,0 0 23,0 0 15,0 0 14,0 0-15,0 0-20,0 0-28,0 0 11,0 0 17,0 0 17,0 0-17,0 0 7,0 0-11,0 0 1,0 0 13,0 0-17,0 0-7,0 0-10,0 0 3,0 0 17,0 0 25,0 0-24,0 0 6,0 0-13,0 0-11,0 0 21,0 0 14,0 0-39,0 0 39,0 0-21,0 0-31,0 0 52,0 0 118,0 0-129,0 0 15,0 0-11,0 0-167,0 0 163,0 0-6,0 0 13,0 0 1,0 0-11,0 0 3,0 0 1,0 0 3,0 0 35,0 0-10,0 0-18,0 0 18,0 0-36,0 0 1,0 0-8,0 0-17,0 0 18,0 0-4,0 0 10,0 0 4,0 0-39,0 0 36,0 0-1,0 0-3,0 0 25,0 0-32,0 0 0,0 0 14,0 0-10,0 0 13,0 0-28,0 0 18,0 0 15,0 0-15,0 0 24,0 0-2,0 0-33,0 0 186,0 0-196,0-25 6,0 25-2,0 0-183,0 0 228,0 0-20,0 0-19,0 0 25,0 0-42,0 0-4,0-24 11,0 24 3,-25 0 8,25 0-8,-25 0 22,25 0-29,0 0-3,-25 0 14,25 0 4,-24 0-1,24 0 15,-25 0-25,25 0 14,-25 24 7,25-24 190,-25 25-172,1-25-29,24 25-3,-25-25-190,25 24 354,-25 1-157,0-25 3,25 25 15,0 0-179,0-25 168,-24 25 11,24 0-22,0-1 11,0-24 25,0 25-18,0-25 7,0 25-11,0-25-13,24 25 10,-24-25-14,25 25 17,-25-25 8,25 0-22,0 25 4,-25-25 11,24 0 3,1 0 38,0 0-10,-25 24 0,25-24-17,-1 0-18,1 0 0,0-24 0,0 24 162,-25 0-155,25 0 14,-1 0-39,-24 0-165,25 0 162,-25-25-7,0 25 14,25 0 11,-25 0-25,0 0 10,0 0-13,0 0 24,0 0-7,0 0-35,0 0-33,0 0-71,0 0 61,0-25-104,0 25-84,0 0 3,0 0-144,0 0 158,0 0 17,0 0-202,0 0-97</inkml:trace>
  <inkml:trace contextRef="#ctx0" brushRef="#br0" timeOffset="3940">2603 262 1230,'0'0'207,"0"0"-116,0 0 202,0 0 27,0 0-186,0 0 113,0 0-134,0 0-77,0 0-2,0 0 232,0 0-149,0 0 56,0 0-22,0 0-190,0-25 110,0 25 21,0 0 9,0 0-18,0 0-10,0 0-12,0 0 9,0 0-12,0 0-31,0 0-7,0 0-13,0 0 7,0 0 189,0 0-162,0 0-6,0 0 2,0 0-182,0 0 169,0 0-10,0-25-14,0 25 11,0 0-11,0 0 3,0 0-13,0 0 3,0 0 211,0 0-186,0 0 20,0 0-10,0 0-229,0 0 236,0 0-10,0 0 6,0 0-3,0 0-10,0 0 10,0 0-14,0 0 29,0 0-33,0 0-10,0 0 0,0 0 18,0 0 7,0 0-4,0 0 0,0 0-38,0 0 6,0 0 165,0 0-144,0 0-13,0 0-8,0 0-160,0 0 146,0 0 32,0 0-7,0 0-11,0 0 138,0 0-152,0 0-10,0 0 14,0 0-145,0 0 138,0 0 21,0 0-10,0 25 6,0-25 15,0 0-15,0 0 15,0 0-8,0 0 15,0 25-1,0-25-10,0 0 4,0 25-25,0-25 3,-24 0 1,24 24 34,0-24-10,0 25 14,0-25-21,0 25-35,0-25 25,0 24-22,0 1 50,0-25-1,0 25-31,-25-25 32,25 25-25,0-25-18,0 25 46,0-25-24,0 25-15,0-25 43,0 0-18,0 24 0,0-24 14,0 0-32,0 0-6,0 25-8,0-25-6,0 0 27,0 25-20,0-25 6,25 0 1,-25 25-52,0-25 14,0 0-30,0 0 3,24 0 41,-24 0 7,0 0 155,0 25-148,25-25 0,-25 0-6,0 0-134,0 0 120,0 0 101,0 0-143,25 0 1,-25 0 104,0 0-219,25 0-34,-25 0-85,25 0-169,-25-25 133,0 25-173</inkml:trace>
  <inkml:trace contextRef="#ctx0" brushRef="#br0" timeOffset="4668">2455 385 2295,'0'0'72,"-25"0"-122,25 0 128,0 0-78,0 0-25,0 0 262,0 0-132,0 0 10,0 0 42,0 0-234,0 0 5,0 0 75,0 0-102,0 0 208,0 0-41,0 0-98,0 0 20,0 0-93,0 0 41,0 0 168,0 0 105,0 0 19,0 0 7,25 0-170,-25 0-125,0 0 81,25 0-111,-1 0 104,-24 0 6,25 0 12,0 0 64,-25 0 38,25 0-130,-1 0-16,1 0-95,-25 0 48,25 0 86,0 0-317,-25 0 85,25 0-187,-1 0 99,-24 0 151,25-24-240,-25 24-75</inkml:trace>
  <inkml:trace contextRef="#ctx0" brushRef="#br0" timeOffset="5035">2901 63 2189,'0'0'29,"0"-25"24,0 25 61,0 0 31,0 0 206,0-25-73,0 25 101,0 0-139,0 0-186,0 0 49,0 0-161,0 0 112,24 0-54,-24 0-17,0 0 13,0 0-2,0 0-8,0-24 24,0 24 1,0 0 6,0 0 6,0 0-23,0 0-30,25 0 23,-25 0 7,0 0-3,0 24 26,0-24-19,25 0-14,-25 0 13,0 0-3,25 25-24,-25-25 18,0 0 23,0 25-17,0-25 27,0 0-4,0 25-47,0-25 28,0 25-28,0 0-10,0-25 34,0 24-3,0 1 6,0-25 21,0 25-21,0 0-20,-25-25 24,25 25-17,0-25 10,0 25-7,-25-25-23,25 24 0,0-24 0,0 0-7,-25 0-6,25 25-17,0-25 21,0 0 12,0 0 4,0 0 143,0 0-143,0 0 13,0 0 87,0 0-198,0 0 128,0 0-26,0 0-67,25 0 76,0 0 19,-25 0-2,25 0-40,-25 0 50,25 0-124,-1 0-98,1-25 109,0 25-156,0 0 82,-25 0 191,24-24-277,1 24 42,0 0-59,-1 0 40,1 0-68,-1 0-42</inkml:trace>
  <inkml:trace contextRef="#ctx0" brushRef="#br0" timeOffset="5659">1860 981 952,'0'0'18,"0"0"184,0 0 52,0 0 17,0 0 6,0 0-322,0 0 159,0 0-128,0 0-1,0 0 173,0 0-194,0 0 142,0 0 16,0 0 7,25 0 196,-25 0-108,25 0-14,-25 0 73,25 0-253,-1 0 91,1-25-12,0 25-109,24 0 51,-24 0-14,25 0-33,-25 0 26,24-25-16,1 25-4,-1 0 17,1 0-33,-1 0 19,26-25-16,-26 25 10,1 0-10,-26 0 7,26 0-14,0 0 127,-26 0-87,26-24-26,-25 24 13,-1 0-163,1 0 93,0 0 63,-25 0-88,25 0 98,-25 0-56,24 0-237,-24 0 66,0 0-132,0 0 141,0 0-41,25 0 107,-25 0-199,0 0-200</inkml:trace>
  <inkml:trace contextRef="#ctx0" brushRef="#br0" timeOffset="6046">2381 1204 2189,'0'0'-121,"0"0"180,0 0 21,0 0 22,0 0 33,0 0-53,0 0 23,0 0-37,0 0-9,0 0-3,0 0-47,0 0 57,0 0 195,24 0-217,-24 0 106,25 0-53,-25 0-97,25 0 97,-25 0-120,25 0 43,-1 0-10,-24 0-100,25 0 112,-25 0-32,25 0-3,-25 0 84,25 25-181,-25-25 88,0 0 6,24 0 35,-24 0 71,0 0-80,25 25 23,-25-25-40,0 0 20,0 0 6,0 24-125,0-24 22,0 0 94,0 25-4,0-25 88,0 25 19,0-25-99,0 25-38,-25-25 57,1 25-127,24 0 88,-25-25-81,25 24 47,-25-24 135,0 25-206,25-25 121,-24 25 0,-1-25-108,25 0 199,-25 25-101,25-25 6,0 0-12,0 0-82,0 0 179,0 25-105,0-25 92,0 0 3,0 0-104,0 0-64,0 0 13,0 0-1,0 0 141,0 0 12,0 0 113,0 0-136,25 0-115,0 0 80,-1-25-107,1 25 143,0 0 149,0 0-135,-1 0-17,26-25-9,-25 25-174,24 0 130,-24 0 13,25-25-16,-26 25 20,26 0 3,-25 0-6,-1 0 9,1-25-9,0 25-8,0 0-13,-25 0 4,25 0-20,-25 0 13,0 0 17,24 0-18,-24 0 18,0 0 3,0 0-24,0 0 1,0 0-4,0 0-33,0 0-14,0 0-2,0 0-26,0 0-36,0 0 60,0 0-179,0 0 95,0 0-120,0 0 29,0 0 154,0 0-435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4:49:43.01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1538 1058,'0'0'167,"0"0"-164,0 0 181,0 0-31,0 0-318,0 0 168,0 0-174,0 0 44,0 0 144,0 0 159,0 0-165,0 0 146,0 0-42,25 0-396,-25-25 86,24 25-244</inkml:trace>
  <inkml:trace contextRef="#ctx0" brushRef="#br0" timeOffset="28068">11213 25 275,'0'0'30,"0"0"-18,0 0-2,0 0 14,0 0-16,0 0 15,0 0-11,0 0-4,0 0-18,0 0-3,0 0 18,0 0-10,0 0 10,0 0-13,0-25-14,0 25 29,0 0-49,-25 0-12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4:49:37.70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248 122 680,'0'0'39,"0"-24"18,0 24 219,0 0-163,0 0-28,0-25 14,0 25-210,0 0 154,-25 0 50,25 0-13,0-25 115,0 25 23,0 0-61,0 0-7,0 0-88,0-24-33,0 24-104,0 0-18,0 0-21,0 0 50,0 0 213,0-25 25,0 25-90,0 0-16,0 0-71,0 0-10,0 0 97,0 0-12,0 0-36,0 0 13,0 0-28,0 0-5,0 0-4,0 0 47,0 0 15,0 0-89,0 0 18,0 0-68,0 0-19,0 0 90,0 0-12,0 0-12,0 0 6,0 0 61,0 0-76,0 0 21,0 25 67,0-25-131,0 0 73,-25 0-12,25 24-52,0-24 79,0 25-12,-25-25-6,25 25 0,0-1-9,-24 1 12,24 0 76,0 0-24,-25 0-49,25 0-3,-25 24-3,25-24-43,0-1 37,-25 1 153,25 0-138,0 0-18,-24 0 9,24 0-134,0-1 137,0 1 9,0 0 0,-25-1-6,25-24-86,0 25 132,0-25 114,0 25-150,0-25 30,0 0-129,0 0-110,0 0 141,0 24-15,0-24 49,0 0-89,0 0 27,0 0-180,-25 0-75,25-24-2,0 24-182</inkml:trace>
  <inkml:trace contextRef="#ctx0" brushRef="#br0" timeOffset="549">496 73 1154,'0'0'21,"0"0"197,0-25 23,0 25 12,0 0 25,0 0-178,0 0-123,0 0 0,0 0 132,0 0-18,0 0 110,0 0-15,0 0-280,0 0-3,0 0-22,0 0 10,0 0 88,0 0-6,0 0 21,0 0-14,0 0 20,0 0 99,0 0-117,0 0 12,0 0-9,0 0 40,0 0 86,0 25-108,0-25 100,0 0-239,0 25 22,0-1 111,0-24 18,0 25 20,-25 0 4,25-25 12,0 25-30,-25 0 9,25 0 3,-25-1-24,25 26-91,0-26 73,-24 1-3,24 0 21,-25 25-3,25-25 3,0 24 12,-25-24-36,25-1 0,-25 26 9,25-26-15,0 26 18,-25-25 6,25 0-15,0 0 12,-24-1 6,24 1-3,0 0 18,-25-1-3,25 1-15,0 0 6,0 0-9,0-25-12,0 25 6,0-25-24,0 24 42,-25-24-9,25 0-69,0 0 25,0 0-58,0 25 63,0-25 28,0 0-97,0 0-253</inkml:trace>
  <inkml:trace contextRef="#ctx0" brushRef="#br0" timeOffset="997">620 544 2049,'0'0'11,"0"0"4,0 0-163,0 0 9,0 0 163,0 0 5,0 0 159,0 0-17,0 0-171,0 0-135,0 0 0,0 0 158,0 0 27,0 24 136,0-24-112,0 0-153,0 25-18,0-25-6,0 25 239,0-1-18,0-24-89,0 25-6,0 0-11,0 0-92,0 0 92,0 0-15,0-1-104,0 1 217,0 0-45,0-1-44,0 1-21,0 0-96,0 0 19,0 0 68,0-1 15,0-24 51,0 25-54,0 0 11,0-25 88,0 25-93,0-25 71,0 0-6,0 24-173,0-24 127,0 0-100,0 0 31,0 0 170,0 0-96,0 0 29,0 0-50,0-24-115,0 24-5,25 0 49,-25-25-26,0 0 100,0 0 47,0 1-8,0-1-43,0-25 7,0 25-142,0-24 30,0 24 65,0 1-39,0-26 168,0 25 15,0 0 3,0 0-29,0 1-47,0-1-110,0 0 107,0 1 10,0-1-13,0 0 29,0 1-86,0 24-12,0-25 63,0 25 4,0-25-1,0 25 154,0-25-60,0 25 67,0-25-88,0 25-103,0 0 10,0-25-26,24 25 70,-24 0-199,0-24-37,25 24 87,-25 0 82,25 0 4,0 0 3,-25 0-61,24-25-93,1 25 136,-25 0 83,25 0-81,0 25 84,-25-25-65,25 0-62,-25 0 71,24 24-67,-24-24 107,25 0-68,-25 25 10,25-25 3,-25 25-55,0-25 76,25 25-18,-25 0 12,0-25 3,0 25-6,0-1 1,0-24-10,0 25 12,0 0-15,0-25 76,0 24-76,0 1 19,0-25-7,0 25-74,-25-1 224,25-24-37,0 25 19,-25-25 24,25 25-162,-25-25 7,25 25 12,-24-25-22,24 25 15,-25-25-173,25 0-48,-25 0 10,0 25-167,25-25 66,-25 0-125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4:49:40.92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106 522 952,'0'0'34,"0"0"197,0 0-137,0 0 33,0 0 124,0 0-178,0 0-2,0 0-21,0-25-58,0 25 5,0 0 123,0 0 0,0 0-105,0 0 14,0 0 0,0 0-23,0 0 41,0-25-44,24 25-95,-24 0 157,0-24-133,0 24 89,0 0 137,0-25-161,25 25 134,-25-24-161,0-1-11,0 25 56,0-24-31,0-1 149,0 25-85,0-24-45,25-1-15,-25 0-58,0 1 67,0 24 9,0-25 6,0 0 80,0 1-83,0-1-9,0 1 98,0 24-187,0-25 89,0 1 79,0 24-174,-25-25 98,25 25 3,0 0-64,0-24 73,-25 24-21,25 0 95,0 0-122,-24 0 12,24 0 15,0 0-98,-25 0 107,25 0-9,0 0-33,-25 24 97,25-24-112,0 0-8,-24 25 41,24-25-28,0 24 17,-25-24 124,25 25-115,0-1 32,0-24 59,0 25-181,0-1 199,0-24-113,0 25 21,0-25-29,0 0 8,0 25-6,0-25-55,0 0 218,0 0-219,0 0 7,25 0 88,-25 0-15,24 0-2,-24 0 17,25 0 106,-25 0-192,25 0 204,-25 0-95,24 0-32,1 0-9,-25 0 18,25-25-12,-1 25-92,-24 0 110,25 0-21,-25 0 18,25 0 8,-25 0-26,25 0 15,-25 0 86,24 0-26,-24 0-63,0 0-107,24 0 95,-24 25-62,0-25 163,25 0-89,-25 0-92,0 0 86,0 24-89,24-24 193,-24 25-84,0-25-14,0 25 123,0-1-224,25-24 63,-25 25 130,0-1-229,0 1 220,0-25-60,0 24-17,0 1 15,0-25-98,0 24 68,0 1-113,0-25 116,0 25 17,0-25-14,0 24 92,0-24 1,0 25-10,0-25-74,0 0-101,0 25 50,0-25-18,0 0 51,0 0-23,0 24-314,0-24 80,0 0-252</inkml:trace>
  <inkml:trace contextRef="#ctx0" brushRef="#br0" timeOffset="691">821 177 3660,'0'0'-4,"0"0"-41,0 0 58,0 0 34,0 0 23,0 0 104,0 0-83,0 0-174,0 0-23,0 0-42,0 0 186,0 0-45,0 0 148,0 0-88,0 0-258,25 0 192,-25 0-38,0 0-57,0 0 111,0 25 103,0-25-205,0 25 288,0-1-63,0-24-102,0 25-11,0 0-174,0-1 172,0 1-157,0-1 186,0 1-4,0-25-265,0 24 50,0 1-112,0-1-32,0-24 92,0 25 162,0-25-32,0 0-172,0 25 164,0-25-307,0 0-60</inkml:trace>
  <inkml:trace contextRef="#ctx0" brushRef="#br0" timeOffset="981">722 374 857,'0'0'214,"0"0"67,0 0-153,0 0 188,0 0-216,0 0-202,0 0 283,0 0-184,0 0 12,25-24 140,-25 24-117,25 0-32,-25 0-12,24 0-5,-24-25-12,25 25-144,-25 0-33,25-24-24,-25 24 138,24 0-89,1-25-24</inkml:trace>
  <inkml:trace contextRef="#ctx0" brushRef="#br0" timeOffset="1242">673 202 742,'-25'0'34,"25"0"18,-25 0 27,1 25 16,24-25-12,0 0 176,0 0-17,-25 24-16,25-24-191,0 0-214,0 0 2,-25 25 197,25-25-28,0 25 193,0-25 30,0 24-250,0 1 46,0-25 15,0 24-227,0 1 55,0-1 323,0 1-366,0-1 379,0 1-18,0 0-183,25-25 19,-25 24-198,0 1 17,25 0 162,-25-25 163,24 24 23,1-24-196,-25 25-2,25-25-18,-25 24-215,24-24 147,1 0-234</inkml:trace>
  <inkml:trace contextRef="#ctx0" brushRef="#br0" timeOffset="1516">1167 128 2632,'0'0'191,"0"0"66,0 0 57,0 0-14,0 0-147,0-24-28,0 24-57,0 0-118,0 0-43,0 0 72,0 0-130,0 0 227,0 0-99,0 0-14,0 0 137,0 24-203,0-24 90,0 0 20,0 0-4,0 25-6,25-25 116,-25 24-223,0-24 82,0 25 91,0 0-192,0-1 156,0 1-94,0 0 8,0 24-34,-25-25 8,25 1-12,0-1-139,-25 1 103,25-1-72,0 1 46,0 0 43,-25-25-49,25 24 71,0-24-109,0 25-120,0-25-52</inkml:trace>
  <inkml:trace contextRef="#ctx0" brushRef="#br0" timeOffset="1848">1513 325 2154,'0'0'110,"0"0"-96,0 0-11,0 0 86,0 0-113,24 0-2,-24 0 14,0 0-92,0 0-2,0 0 108,25 0 4,-25 0 12,0 0 14,0 0-8,25 0-13,-25-24 91,0 24-96,24 0-15,-24 0 18,25 0-102,-25 0 81,0 0 18,25 0-70,-25 0 73,25 0-27,-25 0-83,24 0-208,-24 0-201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4:49:43.41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30 248 2693,'0'-25'137,"25"25"149,-25 0-74,0-25 30,0 25-102,0 0-92,0 0 103,0-25-26,0 25-27,0 0-60,0 0-49,0 0 8,0 0-14,0 0-24,0 0-17,0 0 156,0 0 3,0 0-111,0 25 13,0-25-162,0 0-7,0 25 170,0-25 26,0 25-27,0-1 11,0 1-31,0 0-3,0 0 20,-25 0 0,25 0 10,0 0-24,0 0 11,0 0 6,0-1-26,0 1 19,-24-25-29,24 25-8,0-25-9,0 25-3,0-25 179,0 0-166,0 0 200,0 0-150,0 0-163,0 0 170,0 0-226,0 0 189,0 0-55,0-25-204,0 25 80,0-25 32,0 0-36,24 1 188,-24-1 46,0-25-154,25 25 190,-25 0 25,25-25-192,-25 25 118,24 1-82,-24-26-4,25 25 333,-25 0 0,0 25-9,0-25 30,25 1-292,-25 24 79,0-25-73,0 25 10,24-26 99,-24 26-65,0 0 121,0-24-70,0 24 11,0 0-48,25 0-40,-25 0 41,0-25-17,0 25-14,0 0-17,0 0-22,0 0-20,0 0 17,0 0-4,0 0-10,0 0 11,0 0 13,0 0-10,25 0 18,-25 0-8,0 25-20,24-25 21,-24 0-22,0 24 12,25-24 19,-25 26-6,25-26 7,-25 25-7,0-1-6,25 1 12,-25 0 1,0 0-17,0 0-21,0 0-51,24-1 213,-24 1-226,0 25 17,0-25 11,0 0-251,0 25 338,0-25-30,0-1-78,0 1-172,0 0-169,0 0 43,0 0 49,0 0-22,0-25-47</inkml:trace>
  <inkml:trace contextRef="#ctx0" brushRef="#br0" timeOffset="653">55 422 1350,'0'0'183,"0"0"21,0 0-93,0-25 173,0 25-186,0 0-95,0 0 107,0 0-161,0 0 6,0 0 84,0 0-18,0 0 87,0 0-2,0 0-109,0 0 100,0 0-182,0 0-6,0 0 99,0 0-86,25 0 78,-25 0 103,24 0-109,1-25 116,0 25-25,-25 0-110,24 0 73,1-25-255,0 25 101,-1 0-40,1 0-10,-25-25-135,25 25-210</inkml:trace>
  <inkml:trace contextRef="#ctx0" brushRef="#br0" timeOffset="1262">697 372 1773,'0'0'-134,"0"0"215,0 0 2,0-25 24,0 25 157,0 0-330,0 0 149,0 0-12,0 0-150,0 0 119,0 0-28,0 0-6,0 0 133,0 0-119,0 0-117,0 0 130,0 0-140,0 0 238,0 0-33,0 0-209,0 0 270,0 0-211,0 0 61,25 0 63,-25 0-121,24 0 183,1 0-26,0 0-78,-25 0-21,24 0-34,1 0-70,0 0 95,-1 0 89,1 0-159,0-25 73,-1 25-12,1 0-77,0 0 101,-1 0-18,1 0 12,-25 0-3,25-25 0,-1 25-15,1 0 9,-25 0-12,24 0 3,1 0 36,-25 0-39,24 0 18,-24 0-6,25 0-18,-25 0 5,25 0-17,-25 0 42,0 0-27,24 0-77,-24 0 68,0 0-93,0 0-145,25 0 31,-25 0 26,0 0-225</inkml:trace>
  <inkml:trace contextRef="#ctx0" brushRef="#br0" timeOffset="1723">1018 148 2307,'0'0'41,"0"0"-35,0 0 6,0-25 94,0 25 125,0 0 114,0 0-67,0 0-82,0 0-33,0-24-169,0 24 61,0 0 12,0 0-125,0 0 71,0 0-9,0 0-11,0 0 109,0 0-118,0 0 86,0 0 11,0 0-246,0 0 262,0 0-180,0 24-25,0-24 108,0 0-130,0 25 123,0-25 7,0 25 27,0 0 93,0 0-9,0 0-124,0-1 13,0 1-104,0 0-4,-25 0 121,25 25-29,0-25 3,0 0-10,0 0 110,0-1-14,0 1-47,0 0 7,0 0-153,0 0-92,0 0-42,0-25-58,0 24 58,0 2-40,0-26 36,0 0 173,0 25-265,0-25 101,0 0-34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4:49:45.86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56 873 2718,'0'0'180,"0"0"13,0-25 13,0 25 13,0 0-258,0 0 85,0 0 10,0 0-53,0 0-3,0 0-110,0 0 53,0 0-37,0 0 166,0 0-98,0 0 49,0 0 58,0 25-84,0-25 109,0 0-238,0 24 38,0-24 91,0 25 13,0 0 96,0 0-29,-25-1-54,25 1-33,0 0 10,0 0 7,0-25-11,0 24 8,0 1-104,-25 0 133,25-25-36,0 24 13,0-24 83,0 25-129,0-25 13,0 0-13,0 0-58,0 0 65,0 0 23,0 0-187,0 0 65,0 0-8,0-25-109,0 25 202,0-24 7,0-1-52,0 0 73,0 1 6,0-1 79,0-25 6,0 26-58,0-1 92,25-25-122,-25 26 177,0-1 90,25 0-92,-25 0-15,0 25-177,24-24 105,-24-1-20,0 25 3,0-25-33,25 25-125,-25 0 115,0-24-32,0 24 132,0 0 3,25 0-102,-25 0-23,0 0 9,0-25-13,25 25-129,-25 0 142,0 0 21,24 0-147,-24 0 150,0 25-34,25-25-40,-25 0 116,25 0-92,-25 24 75,0-24-183,0 25 111,0-25 49,25 25-61,-25-1 74,0-24-88,0 25-153,0-25-7,0 25 91,0-25-98,0 25 179,0-25-6,0 24-37,0-24 83,-25 25-119,25-25 3,-25 25-69,25-25 8,0 0 215,-25 25-118,25-25 28,0 0 9,0 0-97,-24 0 259,24 24 9,0-24 8,0 0-29,0 0-95,0 0-164,0 0 140,0 0 42,0 0-161,0 0 282,24 0-248,-24 0-23,25 0 137,-25 0 31,25 0 106,-25 0-126,25 0 129,-25 0-172,25 0 12,-25 0 137,24 0-254,-24 0 13,25 0 122,0 0-21,-25 0 117,25 25-126,-25-25-117,24 0 132,1 0-18,-25 0 110,25 25-9,-25-25-214,25 0 24,-25 25 6,0-25-15,24 0 98,-24 24 122,0-24-107,0 0 110,0 25 40,0-25-213,0 25 152,0-25-77,0 0 90,-24 24 134,24-24-46,-25 25 106,25-25-244,-25 25 83,0-25-10,25 0-246,-24 24 239,-1-24-243,0 0 133,0 0 134,1 0-260,-1 25 247,25-25-248,-25 0-6,0 0 240,0 0-145,25 0-2,-24 0 55,24-25-326,0 25-60,-25 0 67,25 0-143,0 0 270,0-24-91</inkml:trace>
  <inkml:trace contextRef="#ctx0" brushRef="#br0" timeOffset="927">873 1046 2426,'0'0'-63,"0"0"45,0 0 30,0 0 19,0 0 88,0 0 130,0 0-22,25-25 6,-25 25-8,0 0-242,0 0 110,0 0 16,0-25-145,25 25 68,-25-24 28,0 24-26,0-25 147,24 0-11,-24 25-247,0-25 3,25 1-38,-25-1 51,0 25 111,0-25-16,0 0 39,0 1-36,0 24 179,0-25-161,0 0 10,0 25-10,0-24-161,0 24 147,0-25-31,0 25 18,0 0-35,0 0 28,0-25 0,0 25-14,0 0-3,0 0-36,0 0 1,0 0 10,0 0-7,0 0 14,0 0 18,0 0-4,0 0-7,0 25 17,0-25-20,0 0-14,0 25 41,0-1-14,0-24-10,0 25 35,0 0-42,-25-1 4,25 1 10,0 0-45,0 0 14,0-1-23,0 1-34,0 0 153,0 0-162,0-1 10,0 1-12,0 0-78,0-25 111,0 25-227,0-1 2,0 1-30,0 0-11,0-25-16,0 24 145,0-24-313</inkml:trace>
  <inkml:trace contextRef="#ctx0" brushRef="#br0" timeOffset="1394">774 922 2414,'0'0'3,"0"0"18,0 0-51,0 0 21,0-25 116,0 25-89,0 0 51,0 0-21,0 0-112,0 0 64,0 0 92,0 0-98,0 0-3,0 0 101,0 0-184,25 0 165,-25 0-91,24 0-22,-24 0 9,25-24-111,0 24 59,0 0 7,0 0 49,-25 0-187,24-25 145,1 25-375,0 0-102</inkml:trace>
  <inkml:trace contextRef="#ctx0" brushRef="#br0" timeOffset="1787">1565 922 2236,'0'0'-27,"0"0"-122,25 0 99,-25 0 65,0 0-70,0 0 166,0 0-70,0 0 95,0 0 35,0 0-21,0 0 172,0 0-230,25 0 54,-25 0 109,25 0-193,0-25-27,-1 25 105,-24 0-231,50 0 108,-25 0 5,-1 0-2,1 0 6,0-24-2,0 24 109,-1 0-216,26 0 209,-25 0-242,0 0 59,-1 0 73,1 0-306,0-25 156,0 25-233,-1 0 2,1 0 267,0 0-98,0 0-80,-1 0-42,-24 0-171</inkml:trace>
  <inkml:trace contextRef="#ctx0" brushRef="#br0" timeOffset="2095">1962 724 3477,'0'0'36,"0"0"73,0 0-67,0 0 54,-25-24-19,25 24-12,0 0 87,0 0-22,0 0-16,0 0-51,-25 0-32,25 0-20,0 0-4,0 0-35,0 0 229,0 0-239,0 0-7,0 0 24,0 0-216,0 0 237,0 0 3,0 0-3,0 24 4,0-24-8,0 25 11,0-25-10,0 25 17,0-1-35,-25 1-27,25 0-10,0 0-49,0-1 170,0 1-49,0 0-71,0 0-242,0-1-136,0 1-10,0 0 48,0 0-4,-24-1-133</inkml:trace>
  <inkml:trace contextRef="#ctx0" brushRef="#br0" timeOffset="2579">2977 650 2547,'0'0'-163,"0"-24"7,0 24 156,0 0 3,0 0 165,0-25-5,0 25-173,0 0-97,0 0-3,0-25 143,-24 25-101,24 0 109,0 0 131,-25 0-227,25 0 114,-25 0-14,25 0-57,-25 0 3,0 0 6,25 0 110,-24 0-101,-1 25-18,0-25-15,0 25-113,1-1 40,-1 1 85,25 0 30,-25-1-6,0 1 73,25 0-55,-24-1-42,24-24 109,-25 25-79,25 0-54,0 0 36,0-1-120,0-24 108,0 25 24,0 0-4,0-25 28,0 25-127,0-25 103,0 24-3,25-24 88,-25 25 0,24-25-12,1 25-40,-25-25-198,25 25 110,0-25-207,-25 0-35,24 0 190,1 0-371</inkml:trace>
  <inkml:trace contextRef="#ctx0" brushRef="#br0" timeOffset="3192">3695 601 2522,'0'-25'-122,"0"25"159,0 0-22,0-24 13,0 24 145,0 0 19,0-25 98,0 25-60,0-25 16,0 25-160,0-24-43,0 24 84,0 0 13,0-25 193,0 25-209,0 0-2,0 0-23,0-24-194,0 24 323,0 0-213,0 0 6,0 0-39,0 0-150,0 0 164,0 0-53,0 0 11,0 0-21,0 0 21,0 0 15,0 24-4,0-24 42,-25 0-7,25 25 194,0-1-194,-25 1-7,25 0-10,-25-1-188,25 26 208,-25-26-13,25 1 6,-24 24 1,24-24-1,0 0-13,0-1 31,0 1-35,0 0-7,0 0-7,0-1-41,0 1 196,0-25-209,0 25 5,0 0-1,0-25-130,24 24 80,-24-24 59,25 0-204,-25 25 18,0-25-27,25 0-94,-25 0-32,25 0-203</inkml:trace>
  <inkml:trace contextRef="#ctx0" brushRef="#br0" timeOffset="3583">3472 749 2142,'0'0'8,"-25"0"-120,25 0 151,0 0-74,0-25 148,0 25 101,-25 0-133,25 0 94,0 0 33,0 0 34,0 0-11,0 0-109,0 0-115,0 0-10,0 0-85,0 0 88,0 0 30,0 0-14,0 0 78,0 0-97,0 0-21,25 0 2,-25 0 8,25-24 125,-25 24-127,24 0 25,1 0-15,0 0-229,0 0 110,-1-25-141,1 25-65,0 0 237,0 0-135,0 0-159</inkml:trace>
  <inkml:trace contextRef="#ctx0" brushRef="#br0" timeOffset="3899">4091 82 2828,'0'0'-59,"0"0"16,0 0 10,0-24 195,0 24 117,0 0-14,0 0 40,0 0-213,0 0-61,25-25 2,-25 25-194,0 0 33,24 0 16,-24 0 81,0-25 176,25 25-24,-25 0-22,25 0-197,0 0 48,-25 0-68,24 0 111,-24 0-6,25 0-65,-25 0 176,0 0-98,25 25 3,-25-25-6,0 0-108,25 25 107,-25-25 99,0 24 13,0-24-108,0 25-33,0 0 40,0-25-122,0 24 250,0 1-119,-25 0-94,0 0 55,25-1-118,-25 1 47,25 0 84,-24 0 144,-1-1-13,25 1-7,-25 0-25,25 0-76,-25-1-128,1 1-12,24-1 9,0-24-25,-25 25 241,25-25-34,0 25 31,0-25-37,0 0-117,0 24-57,0-24 77,0 0 49,0 0 6,0 0 119,0 0-112,25 0-94,-1 0 104,1-24-20,0 24-3,0 0 41,-1-25-68,1 25-28,0-25-171,0 25 24,24-24-85,-24 24-12,0 0 134,0-25-66,-1 25 121,26 0-62,-25-24-205</inkml:trace>
  <inkml:trace contextRef="#ctx0" brushRef="#br0" timeOffset="4697">2655 1367 2510,'0'-25'-89,"0"25"5,0 0 13,0 0 123,0 0 70,0 0-110,0 0-3,0 0-144,0 0 15,0 0 103,0 0 110,0 0-73,0 0 106,0 0-91,0 0-107,0 0 199,0 0-185,0 0 176,0 0-64,0 0-130,0 0 91,0 0 16,0 0-40,0 0 42,0 0-24,0 0-104,0 0 95,0 0-21,0 0 21,0 0 110,0 0-64,0 0 202,25 0-58,-25 0 14,25 0 105,0 0-309,-1 0 52,1 25-108,0-25 80,24 0 102,-24 0 31,0 0 5,25 0-138,-1 0-11,-25 0-131,25 0-30,1 0 7,-1 0 179,1 0-34,-1 0 22,1 0 17,0 0-138,-1 0 124,1 0 32,-1 0-21,1 0-23,-1 0 20,1 0-47,-1-25 30,1 25-3,-1 0-24,1 0 17,-1 0-23,1 0 6,0 0 17,-1 0-7,1 0 11,-1 0-7,-24 0-17,24 0 6,-24 0 171,0 0-177,0 0 7,0 0 16,-25 0-177,0 0 181,24 0-3,-24 0-28,0 0 24,0 0-23,0 0-4,0 0 10,0 0-57,0 0 24,0 0-37,0 0-29,0 0 150,0 0-77,0 0-71,0 0-125,0 0-198,0 0-42,0 0 155,0 0-174</inkml:trace>
  <inkml:trace contextRef="#ctx0" brushRef="#br0" timeOffset="5339">3373 1688 2438,'0'0'18,"0"0"-6,0 0 0,0 0-3,0-25 55,0 25-58,0 0-6,0 0-9,24 0-3,-24 0 6,0 0 12,0 0 0,25 0-46,-25 0 64,25-25 3,0 25 16,-25 0-22,24 0-9,1 0-18,-25 0 0,25 0 0,0 0 3,-25 0 9,24 0 77,-24 0-86,25 25 6,-25-25 77,25 0-172,-25 0 86,25 0 0,-25 25 6,0-25 18,0 0 0,25 0 47,-25 25-154,0-25 80,0 24-10,0-24-48,0 25 85,0 0 65,-25 0-80,25-1 3,0-24-9,-25 25-89,0 0 95,25-1 46,-25 1-70,25 0 27,-24-1 65,-1 1-121,25-25 69,-25 25 156,25-25-153,-25 24 77,25-24-32,-24 25-70,24-25 82,-25 0 4,25 0 25,0 25-190,0-25 78,0 0-9,0 0 13,0 0 83,0 0-89,0 0 12,0 0-166,0 0 10,0 0-1,0 0 142,0 0-10,0 0 10,0 0 169,0 0-163,0 0 188,0 0 0,25 0-133,-25 0 3,24 0 4,1 0-13,0 0-102,0 0 109,24 0-20,-24-25-76,25 25 188,-26 0-230,26 0-7,-25 0 86,24 0-139,-24-25 123,0 25-7,24 0 9,-24 0 118,0 0 27,0-24-8,-1 24-9,1 0-213,0 0 7,-25 0 145,25 0-77,-25 0 135,0 0-20,0 0-112,0 0 56,0 0-9,0 0-6,0 0-24,0 0 23,0 0-9,0 0 6,0 0-21,0 0 25,0 0-4,0 0-20,0 0 23,0 0-40,0 0 11,0 0-31,0 0 108,0 0-150,0 0 50,0 0-39,0 0-257,0 0 6,0 0-196,0 0-52,0 0-48</inkml:trace>
  <inkml:trace contextRef="#ctx0" brushRef="#br0" timeOffset="14705">774 922 275,'0'0'0,"0"0"17,0 0 10,0 0 21,0 0 7,0 0-7,0 0 0,0 0-2,0 0 3,0 0-16,0 0 14,0 0-11,0 0 0,0 0 209,0 0-203,0 0 3,0 0 178,0 0-384,0 0 383,0 0-188,0 0-193,0 0 368,0 0-226,0 0 46,0 0-13,0 0 2,0 0-7,0 0-19,0 0 16,0 0-19,0 0 33,0 0-24,0 0 146,0 0-153,0 0 1,0 0 177,0 0-321,0 0 155,0 0-170,0 0 156,0 0 191,0 0-185,0 0 2,0 0-150,0 0-22,0 0 184,0 0-6,0 0 181,0 0-18,0 0-306,0 0 376,0 0-195,0 0 34,25 0-12,-25 0-63,0 0 0,24 0 36,-24 0 118,25 0-122,-25 0-138,0 0 80,25 0 58,-25 0-168,25 0 251,-25 0-213,0 0-33,25 0 291,-25 0-134,24 0 99,-24 0-125,0 0-9,25 0 24,-25 0-24,0 0 12,0 0 3,25 0-12,-25 0-15,0 0 158,0 0-137,0 0 12,0 0 35,25 0-41,-25 0-111,0 0 87,0 0-101,23 0-7,-23 0 234,0 0-207,0 0 96,0 0 156,0 0-279,0 0 261,0 0-1,0 0-146,25 0 9,-25 0-142,0 0 133,0 0 3,0 0 12,0 0 145,0 0-262,0 0-6,0 0 135,0 0-150,0 0 267,0 0-123,0 0-15,0 0 9,0 0 0,0 0-3,0 0 11,0 0-11,0 0-135,0 0 133,0 0 137,0 0 6,0 0-107,0 0 132,0 0-246,0 0 17,0 0 98,0 0-115,0 0 85,0 0 103,0 0-99,0 0-15,0 0 15,0 0-105,0 0 108,0 0 105,0 0-21,0 0-91,0 0-14,0 0-105,0 0 27,0 0 168,0 0 12,0 0-125,0 0 70,0 0-201,0 0-56,0 0 96,0 0 61,0 0 65,0 0-210,0 0-79</inkml:trace>
  <inkml:trace contextRef="#ctx0" brushRef="#br0" timeOffset="15649">972 576 587,'0'0'10,"0"0"3,0 0 224,0 0-177,0 0 7,0 0 6,0 0-39,0 0 177,0 0-173,0 0 186,0 0-198,0 0 16,0 0-1,0 0-41,0 0-120,0 0-11,0 0 341,0 0-324,0 0 296,0 0 30,0 0-195,0 0 194,0 0-170,0 0-198,0 0 180,0 0-40,0 0-138,0 0 147,0 0-18,0 0-137,0 0 306,0 0 34,0 0-153,0 0-24,0 0 14,0 0-193,0 25 170,0-25 153,0 0-155,0 0 16,0 0-167,0 0 14,0 0-23,0 25 325,0-25-152,0 0 169,0 24-58,0-24-216,0 25 117,0-25-416,0 25-74</inkml:trace>
  <inkml:trace contextRef="#ctx0" brushRef="#br0" timeOffset="16589">997 848 425,'0'0'12,"0"0"29,0 0 4,0 0 9,0 0-21,0 0-7,0 0-24,0 0-7,0 0 13,0 0-24,0 0 21,0 0 3,0 0-16,0 0 11,0 0-8,0 0 15,-25 0 18,25 0-15,0 0 21,0 0 0,0 0-8,0 0 15,0 25 200,0-25-222,0 0 167,0 0-16,0 24-217,0-24 234,0 0-355,0 25 17,-25-25 165,25 25-205,0-25 191,0 0-10,0 0-161,0 25 176,0-25 177,0 0 19,0 0-179,0 24 196,0-24-365,0 0 184,0 0 0,-24 0-51,24 25 207,0-25-221,0 0 205,0 0-155,0 25-41,0-25 47,0 0-39,0 25-169,-25-25 186,25 0-15,0 24 12,0-24 176,0 0-179,0 25-160,0-25 151,0 0-173,-25 25 211,25-25 137,0 0-149,0 24 156,0-24-195,0 0-12,0 25 25,0-25-159,0 0 165,0 0 14,0 25-25,0-25 12,-25 0 16,25 0 0,0 0 6,0 0 162,0 0-367,0 0 174,0 0-3,0 0-166,0 24 188,0-24-19,0 0-149,0 0 322,0 0-162,0 0 15,0 0 147,0 0-170,0 0 19,0 0 31,0 0-50,0 0 13,0 25 153,0-25-201,0 0 35,0 0-147,-25 0-18,25 0 178,0 0 12,0 0 143,0 0-149,0 0-174,0 0 163,0 0 6,0 0-3,0 0 160,0 0-155,0 0-16,0 0 191,0 0-343,0 0 174,0 0 9,0 0-57,0 0 197,0 0-363,0 0 186,0 0 51,0 0-200,0 0 348,0 0-202,0 0-190,0 0 188,0 0 27,0 0 35,0 0 144,0 0-189,0 25-211,0-25-21,0 0 200,0 0-16,0 0-8,0 0-25,0 0-214,0 0 134</inkml:trace>
  <inkml:trace contextRef="#ctx0" brushRef="#br0" timeOffset="17502">947 1021 815,'0'0'217,"0"0"-151,0 0 182,0 0-172,0 0-42,0 0 166,0 0-323,0 0 317,0 0-185,0 0-1,0 0-5,0 0 23,0 0 8,0 0-19,0 0-24,0 0-31,0 0-134,0 0 174,0 0 151,0 0-140,0 0 137,0 0-176,0 0 25,0 0 6,0 0-6,0 0 6,0 0-157,0 0 12,0 0 153,0 25 12,0-25 137,0 0-177,0 0-156,0 0-3,0 25 182,0-25 124,0 0-127,0 24 158,0-24-323,0 0 179,0 25 128,0-25-309,0 0 314,0 25-144,0-25 31,0 0 131,0 0-163,0 24-30,0-24 16,0 0-156,0 25 145,0-25 35,0 0-41,0 0 162,0 25-142,0-25 15,0 0-162,0 0 185,0 0-174,0 0-9,0 0 347,0 24-199,0-24 171,0 0-9,0 0-344,0 0 20,0 25 162,0-25-164,0 0 170,0 0 8,0 0 0,0 25 151,0-25 0,0 0-8,0 0-151,25 0 17,-25 0-20,0 0 14,0 0-31,0 0-15,0 24-8,25-24-193,-25 0-8,0 0 10,0 0 181,0 0-13,0 0 5,0 0-10,25 0-187,-25 0 172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4:50:29.32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96 23 395,'0'0'-6,"0"0"14,0 0 2,0 0 23,0 0 20,0-25-5,0 25 6,0 0-3,0 0-22,0 0-1,0 0 1,0 0-6,0 0 175,0 0 3,0 0-185,0 0-14,0 0-155,0 0 4,0 0 374,0 0-169,0 0 13,0 0 165,0 0-175,0 0 1,0 0 132,0 0-164,0 0-174,0 0 173,0 0 11,0 0-9,0 0 143,0 0-122,0 0-64,0 0 55,0 0-24,0 0 130,0 0-35,0 0-214,0 0 32,0 0 100,0 0-45,0 0 155,0 0 28,0 0-224,0 0 18,0 0 8,0 0-9,0 0 185,0 0-137,0 0-3,0 0-30,0 0 21,0 0 12,0 0-21,0 0 15,0 0-87,0 0 66,0 0 105,0 0-110,0 0 11,0 0 20,0 0-104,0 0 85,0 0 49,0 0 1,0 0-12,0 0-100,0 0 52,0 0 3,0 0 36,0 0-20,0 0 22,0 0-20,0 25-15,0-25 141,0 0-132,0 0-114,0 0 135,0 25-120,0-25 96,0 0 0,0 25-120,0-25 112,0 0-89,0 0 235,0 25-129,0-25 137,0 0-28,0 26-136,0-26 132,0 0-234,0 24 4,0-24 34,0 0 94,0 0-3,0 26 123,0-26-3,0 25-220,0-25 115,0 0-12,0 25-117,0-25 119,0 25-10,0-25-10,0 25 12,0-25 91,-22 25 17,22-25-216,0 0 134,0 25-20,0-25-85,0 26 211,0-26-147,0 0 39,0 24-50,0-24-96,0 0 110,0 26 18,0-26 9,0 0-3,0 24 22,0-24-37,0 0 109,0 26-98,0-26-22,-23 0-112,23 0 135,0 25-23,0-25 17,0 0 0,0 25-9,0-25 141,0 0-138,0 0 117,0 25-216,0-25-7,0 25 132,0-25-122,0 0 105,0 25-20,0-25 113,0 25-78,0-25 93,0 0 12,0 26-237,0-26 102,0 0-111,0 24 6,0-24 213,0 0-93,0 0 106,0 0-10,0 0-178,0 26 90,0-26 1,0 0 21,0 0-36,0 0-12,0 0 12,0 25-9,0-25 121,0 0-132,0 0 20,0 0-108,0 25 96,0-25 29,0 0-119,0 25 102,0-25 15,0 0 99,-23 25-96,23-25-10,0 0-128,0 25 21,0-25 190,0 0-94,0 0 9,0 25-3,0-25 0,0 0 120,0 0-14,0 26-109,0-26-94,0 0-26,0 0 135,0 24 99,0-24-5,0 0-115,0 0-18,0 0 6,0 26-121,0-26 247,0 0-216,0 0-8,0 0 250,0 25-119,0-25-12,0 0 113,0 0-104,0 0-24,0 25 146,0-25-230,0 0-29,0 0 143,0 25 0,-22-25-24,22 0 29,0 0-32,0 0-6,0 0 111,0 25-104,0-25-92,0 0-11,0 0 147,0 0-39,0 0-2,0 0 19,0 0-130,0 0 136,0 0 132,0 0-31,0 0-84,0 0 105,0 0-196,0 0 27,0 0 139,0 0-124,0 0 72,0 0 61,0 0-121,0 0 0,0 0 3,0 0-73,0 0 73,0-25 6,0 25-15,0 0-3,0 0 21,0 0-3,0-25-3,0 25-15,0 0 3,0 0-3,0 0-3,0 0 27,0 0 54,0 0-72,0 0 6,0 0-9,0 0-66,0 0 69,0 0 6,0 0-18,0 0 6,0 0 12,0 0 64,0 0-56,0 0 80,0 0-67,0 0-64,0 0 58,0 0-99,0 0 60,0 0 3,0 0-6,0 0 42,0 0 12,0 0 49,0 0-62,0 0-23,0 0-9,0 0-54,0 0 75,0 0 72,0 0 4,0 0-9,0 0-55,0 0-3,0 0-91,0 0 10,0 0 60,0 0-82,0 0 109,0 0-6,0 0-6,0 0-3,0 0-24,0 0 33,0 0 39,22 0-24,-22 0 58,0 0-15,0 0-112,0 0 21,0 0-67,0 0 0,0 0 67,0 0 93,0 0-75,0 0 79,0 0-79,0 0-66,0 0 84,0 0-19,0 0 16,0 0-6,0 0-3,0 0-81,0 0 78,0 0 18,0 0 3,0 0 15,0 0 67,0 0-81,0 0 5,0 0-6,0 0-82,0 0 70,0 0-9,0 0-6,0 0 3,0 0-6,0 0-6,0 0 6,0 0 0,0 0 0,0 0 9,0 0 12,0 0-3,0 0 114,0 0-120,0 0 62,0 0 18,0 0-51,0 0 139,0 0-73,0 0 16,0 0-40,0 0-51,0 0 38,0 0-35,0 0-100,0 0 116,0 0-3,0 0 4,0 0 84,0 0-91,0 0-150,0 0 1,0 0 103,0 0-23,0 0 33,0 0 84,0 0-111,0 0 31,0 0 113,0 0-104,0 0-20,0 0 7,0 0-104,0 0 117,0 0 17,0 0 6,0 0 59,0 0-180,0 0 111,0 0-149,0 0 35,0 0 159,0 0-204,0 0 230,0 0-19,0 0-31,0 0-38,0 0 18,0 0-8,0 0-49,0 0 141,0 0-141,0 0 1,0 0-56,0 0 68,0 0 44,0 0-7,0 0 41,0 0-31,0 0-30,0 0 20,0 0 29,0 0-137,0 0 42,0 0 79,0 0-20,0 0 14,0 0 52,0 0-82,0 0 16,0 0-55,0 0 69,0 0-17,0 0 27,0 0 87,0 0-140,0 0 16,0 0-117,0 0 144,0 0-41,0 0-75,0 0 192,0 0-103,0 0 13,0 0 131,0 0-170,0 0 39,0 0 11,0 0-62,0 0 89,0 0-58,0 0-13,0 0-135,0 0 77,0 0-84,0 0 142,0 0 92,0 0-55,0 0-40,0 0-104,0 0 140,0 0-66,0 0 177,0 0 27,0 0-233,0 0 24,0 0 61,0 0-132,0 0 218,0 0 2,0 0-211,0 0 198,0 0-45,0 0-150,0 0 261,0 0-242,0 0-27,0 0 122,0 0-30,0 0 118,0 0-40,0 0 56,0 0-137,0 0-7,0 0 56,0 0-46,0 0 30,0 0 29,0 0-75,0 0-6,0 0-166,0 0-40,0 0 33,0 0-4,0 0 142,0 0 1,0 0 74,0 0-64,0 0-12,0 0 115,0 0-136,0 0 118,0 0-15,0 0-95,0 0-228,0 0-119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4:50:32.88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24 463 1284,'0'0'46,"0"0"-153,0 0 3,0 0 0,0 0-39,0 0 156,0 0 24,0 0 43,0 0 153,0 0-9,0 0-11,0 0-4,0 0-151,0 0 22,-25 0-122,25-24 112,0 24-17,0 0-85,0 0 118,0 0-151,0 0 21,0 0 156,0 0-103,0 0-6,0 0-9,0 0-91,0 0 102,0 0-13,0 0 111,0 0-100,0 0 68,0 0-74,0 0-30,0 0 143,0 0-98,0 0 106,0 0-103,0 0-39,0 0-68,0 0 74,0 0-67,0 0-1,0 0 184,0 24-198,0-24 176,0 0 19,0 0-113,0 0 121,0 0-94,0 0-33,0 0-53,0 0-11,0 0-7,0 0 95,0 0 77,0 0-83,0 0 0,0 0-8,25 0 17,-25 0-9,0 0 11,24 0-66,-24 0 70,0 0 8,0 0 13,25 0 10,-25 0-31,25 0 0,-25 24-21,25-24 10,-25 0-75,25 0 85,-25 0 4,24 0-9,-24 0 17,25 0-2,0 0 108,-25 0-109,25 0-31,-25 0 17,25 0-100,0 0 103,-25 0 6,24 0 96,1 0-110,0 0-7,-25 0 32,25 0-110,0 0 102,-25 0 11,25 0-23,-1 0 6,-24 0-6,25 0-6,-25 0 6,25 0 3,-25 0-6,0 0 0,25 0 3,-25 0-27,25 0 39,-25 0 76,0 0-100,25 0 18,-25 0-24,0 0-81,24 0 180,-24 0-90,0 0 21,25 0-27,-25 0-73,0 0 88,25 0-41,-25 0 47,0 0-18,25 0 9,-25 0 29,0 0-8,0 0 85,25 0-74,-25 0-11,0 0-18,25 0 13,-25 0-25,0 0 97,0 0-79,24 0-88,-24 0 91,0 0-85,25-24 85,-25 24-9,0 0 0,0 0-18,25 0 6,-25 0 0,0 0 9,25 0 12,-25 0-24,0 0 115,25 0-97,-25 0-6,25 0 12,-25 0-109,0 0 94,24 0-9,-24 0 9,0 0 6,25 0-12,-25 0 18,0 0-3,25 0 0,-25 0 73,0 0-91,25 0 91,-25 0-15,25 0-149,-25 0 94,0 0-106,25 0 21,-25 0 94,0 0-27,24 0 45,-24 0-24,25 0 89,-25 0-80,0 0-45,25 0 33,-25 0-110,25 0 101,-25 0 21,25 0-24,-1 0 15,-24 0 86,25 0-116,0 0 45,0 0-9,-25 0-113,25 0 101,0 0 43,-1 0-64,1 0 12,0 0 0,0 0-67,0 0 52,0 0 15,-2 0 6,2 0-21,0 0 15,0 0 6,0 0 6,0 0-3,-1 0 0,1 24-3,0-24-21,0 0 18,0 0 15,0 0-18,-25 0 0,24 0 15,1 0-18,0 0 3,0 0 82,0 0-64,-1 0 6,1 0 4,0 0-7,0 25 154,0-25-3,0 0 25,-1 0-61,1 0-133,0 0 13,0 0 7,0 0-110,0 0 116,-1 0-26,1 0-39,0 0 96,-25 0-146,25 0 70,0 0 19,0 0 26,-1 0 37,1 0-63,0 0 0,0 0-19,0 0-67,0 0 73,-1 0 36,1 0-10,0 0 101,0 0-62,0 0-52,0 0 3,-1 0-93,1 0 71,0 0 3,0 0 49,0 0 76,-1 0-93,1 0-70,0 0 63,0 0-25,0 0 95,0 0-44,-1 0-135,1 0 123,0 0-160,0 0 212,0 0-34,0 0-38,-1 0 58,1 0-61,0-25 46,0 25-59,25 0 20,-26 0-27,1 0 17,0 0 0,25 0-81,-25 0 84,-1 0 10,1 0-10,25 0 0,-25 0 26,-2 0-14,2 0 24,0 0-16,0-24-82,25 24 39,-26 0 20,1 0 28,0 0-28,0 0-55,0 0-13,24 0 74,-24 0-29,0 0 160,0 0-150,0 0-19,0 0 128,-1 0-139,1 0 27,25 0 93,-25 0-64,0 0-120,-1 0 88,1 0 48,25 0-49,-25 0 117,0 0 34,-1 0-215,1 0 3,25 0 107,-25 0-16,-1-24 70,1 24 7,0 0-107,0 0 49,0 0-26,0 0 17,24 0 29,-24 0-137,0 0 137,0 0-10,0 0-134,24 0 180,-24 0-89,0 0-36,0 0 31,0 0 2,-1 0-92,26-25 122,-25 25 121,0 0-274,24 0 188,-24 0-71,0 0-54,25 0 83,-25 0 43,-1 0-53,26 0 30,-25 0 90,25-24-208,-26 24 72,1 0 0,25 0-30,-25 0 43,24 0 77,-24 0-48,24 0-78,-24 0 118,24 0-109,-24 0-87,25-25 232,-25 25-82,24 0-146,-24 0 171,25 0-94,-25 0 42,24 0 114,-24 0-64,0 0-107,25 0-11,-26 0 78,26 0-19,-25 0-16,0 0 22,-1 0 44,26-24 12,-25 24-36,0 0 56,0 0-190,-1 0 144,26 0 144,-25 0-284,0 0 235,0 0-104,-1 0-185,1 0 279,0 0-161,0 0 9,0-24 231,0 24-278,-1 0 121,1 0-30,0 0-146,0 0 238,0 0-39,0 0-79,-1 0-19,1-25-50,0 25 92,0 0-129,0 0 262,-25 0-59,25 0-219,-1 0 357,1 0-172,0-24-18,0 24-51,0 0-83,-25 0 91,24 0-35,1 0 153,-25 0-65,25-24-36,0 24 40,-25 0 17,25 0-7,-25 0-145,25 0 135,-1 0-36,-24 0-10,25-25 45,0 25-91,0 0 66,-25 0 67,25 0-25,0 0-46,-1 0-53,-24 0-43,25-24 8,0 24 187,0 0-85,0 0-95,0 0 186,-25 0-158,24 0-45,1 0 220,-1 0-194,1-24-26,0 24 236,0 0-236,-1 0 140,1 0-9,-25 0-112,25 0 161,0 0-124,0 0 49,-1-25 16,1 25-2,0 0-70,-25 0 33,25 0-91,0 0 141,0 0-62,-25 0-4,24 0 156,-24 0-296,25 0 224,-25 0-81,25 0 36,0 0-3,-25 0 72,0 0 44,25 0-113,-25 0 0,25-25-89,-25 25-6,24 0 45,-24 0 128,25 0-126,-25 0 90,25 0-52,-25 0 54,25 0-64,-25 0 90,0 0-67,0 0-20,0 0 46,25 0-190,-25 0 141,0 0-167,25 0 196,-25 0 10,0 0 41,24 0-47,-24 0 103,0 0-149,25 0-70,-25 0 289,25 0-217,-25 0 57,0 0-30,25 0-207,-25 0 78,0 0 75,25-24 64,-25 24 62,25 0-132,-25 0 174,24 0-123,1 0-85,-25 0 104,25 0-5,0 0 59,0 0-45,-25 0 123,25 0-171,-1 0-14,1 0 172,-25 0-162,25 0 20,-25 0-56,0 0-20,25 0 73,-25 0-61,0 0 84,0 0-75,25 0 72,-25 0-1,0 0-141,24 0 104,-24 0 81,25-24-7,-25 24 12,0 0 3,25 0-203,-25 0 25,0 0 202,25 0-36,0 0-10,-25 0 127,25-25-166,-25 25 97,24 0-90,-24 0-86,25 0 17,-25 0 8,0 0-40,0 0 153,0 0 13,0 0-139,25 0 184,-25 0-57,0 0-36,0 0 89,0 0-181,0 0 24,0 0 28,25 0-48,-25 0 172,0-24-105,0 24-97,0 0 77,0 0 14,25 0-21,-25 0 57,0 0-102,0 0 96,0 0-103,0 0 179,0 0 16,0 0-225,0 0 178,0 0-142,0 0 57,0 0 105,0 0-11,0 0-101,0 0 146,0 0-146,0 0 38,0 0 183,0 0-286,0 0 203,0 0-70,0 0-200,0 0 135,0 0-99,0 0-3,0 0 143,0 0 82,0 0-113,0 0-26,0 0 36,0 0-156,0 0 120,0 0 127,0 0-193,0 0 93,0 0-14,0-24-241,0 24-41,0 0-37,0 0-64,0 0-98,0 0 21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9:46.70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1195 168 815,'0'0'29,"0"-24"-3,0 24 40,0 0 173,0 0 23,0 0 29,0 0 10,0 0-153,0 0-168,0 0 133,0 0-177,0 0-24,0 0 134,0 0-10,0 0 89,0 0-117,0 0 123,0 0-289,0 0 174,0 0-2,0 0-23,0 0 134,0 0-239,0 0 108,0 0-118,0 0 139,0 0-7,0 0 117,0 0 40,0 0-255,0 0 140,0 0-86,0 0 95,0 0 31,0 0 1,0 0-21,0 0-138,0 0 192,0 0-112,0 0-21,0 0 52,0 0 63,0 0 131,-25 0 18,25 0-53,0 0-133,0 0-78,0 0 19,-25-24-17,25 24-115,0 0 159,0-24 10,0 24-96,0 0 59,0-24-4,0 24-59,0 0 135,0-25 43,0 25-168,0-24 73,0 24-145,0 0-45,0-24 140,25 24 10,-25 0 75,0 0 42,0 0-81,25 0-69,-25 0 50,0 0-10,0 0-20,0 0 36,0 0 7,0 0-43,25 0 19,-25 24-29,0-24 27,0 0 29,25 24-4,-25 1 14,0-25-39,0 24 6,0 0-10,0 0 6,0 0-2,0 1 42,0 23-55,0-23 35,0-1 4,0 0-37,0 0 34,0 1-47,-25 23 73,25-23-56,-25-1 30,25-24 36,-25 24-178,25 1 181,-25-2-36,0-23 11,25 25 124,-25-25-151,0 24-18,25-24 18,-25 0-11,25 0 41,-25 0-103,0 0 55,25 0-3,-25 0-110,25-24 101,0 24-14,0-25 20,0 25 110,-24-23-58,24 23-114,0-25 39,0 25-43,0-24 89,0 24 153,0-24-166,0 24 117,0-25 3,24 25-263,-24 0 243,25-24-233,-25 24 109,25 0 117,0 0-235,-25 0 287,25 0-148,0 0 36,0 0 76,-25 24-133,25-24 31,0 0-1,0 25-2,-25-25 12,25 24 21,0-24-23,-1 24-8,-24 1 18,25-25-11,0 23-63,0-23-152,-25 25-31,25-25-36,-25 24-79,25-24 249,0 0-305,-25 0-83,25 24-13</inkml:trace>
  <inkml:trace contextRef="#ctx0" brushRef="#br0" timeOffset="711">1718 241 2438,'0'0'3,"0"0"27,0 0 24,0 0-104,0 0 47,-25 0 92,25 0-80,0 0 130,-25 0-35,25 0-138,-25 0 58,25 0-24,0 25-21,0-25 14,0 0 4,0 24 217,0-24-7,0 0-62,0 24 126,0-24-317,0 24-7,0-24 195,0 25-215,25-25 257,-25 24-148,25-24-112,0 24 89,0-24-128,0 0 128,-25 25 33,25-25 72,0 0-13,0 0 12,-1 0-46,1 0-179,0 0 143,0-25-113,0 25 130,0 0 83,-25-24-125,25 24-36,-25 0 33,0-24 10,0 24-24,0-25 20,0 25-156,0-24 154,0 0-194,0 24 170,-25-24 33,0 24-170,25 0 167,-25-25-27,0 25-30,0 0-212,0-24-23,1 24-82,-1 0 25,0 0 1,0 0-68,0 0-11</inkml:trace>
  <inkml:trace contextRef="#ctx0" brushRef="#br0" timeOffset="1331">75 848 815,'0'0'-21,"-25"0"13,25 0-8,0-24 6,-25 24 28,25 0 34,0 0 167,0 0-132,-25 0 274,25 0-231,0 0 38,0 0 11,0 0-260,0 0 206,0 0-184,0 0 152,0 0 93,0 0-151,0-24-17,0 24-39,0 0-116,0 0 241,0 0-113,0 0 159,0 0-129,0 0-134,25 0 124,-25 0-164,0 0 270,25 0-84,-25 0-22,25 24 48,-1-24-9,-24 0-26,25 0 23,0 0 121,0 0-199,-25 0 116,25 0 18,0 0-165,0 0 80,0 0 13,25 0 167,-25 0 2,0 0-12,-1 0-7,1 0-161,0 0-111,25 0 98,-25 0 26,0 0-79,0 0 170,0 0-101,25 0 10,-25 0 26,-1 0-65,25 0 26,-24 0-27,0 0-97,25 0 140,-25 0-42,25 0 2,-25 0 8,-1 0-94,26 0 114,-25 0-87,25 0 208,0 0-43,0 0-51,-25 0 62,24 0-103,1 0 58,-25 0-158,25 0 13,0 0 162,-25 0-223,25 0 165,-1 0 30,-24 0-166,25-24 168,-25 24-35,25 0-51,0 0 10,-25 0 14,25 0 158,-26 0-1,26 0-148,0-25-12,0 25-156,0 0 21,0 0 310,-25 0-166,24 0-3,1 0 10,0 0-10,0-24 27,-25 24 13,25 0 1,-1 0-131,1 0 278,0 0-178,0 0-3,0-24-28,-1 24-153,0 0 164,1 0 167,0 0-181,0 0 24,0-24-13,0 24-158,-1 0 194,1 0 1,-25 0 10,25 0 21,0 0-24,0 0 17,-1 0-24,-24-25 121,25 25-128,0 0-41,0 0 7,0 0-145,-25 0 317,24 0-182,1 0 37,0 0 178,-25-24-357,25 24 196,0 0-13,-25 0-205,24 0 211,-24 0-3,0 0-24,25 0 35,-25-24-45,0 24 45,0 0-1,0 0-44,0 0 48,0 0-41,-25 0-18,25 0 52,-1 0-31,-24 0-17,25-25 35,-25 25-8,0 0 8,25 0 34,-25 0-17,0 0 0,0 0-32,0 0 18,25 0 32,-25 0-22,0 0 43,0 0 166,0 0-198,0-24 15,0 24-7,0 0-212,0 0 179,0 0-2,0 0 150,0 0-190,0 0-32,0 0-10,0 0-208,0 0 156,0 0-58,0 0-92,0 0-154,0 0-146,0 0-101,-25 0-95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9:49.78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73 1019 2189,'0'0'-3,"0"-25"-67,-25 25 171,25 0-11,0 0 94,0 0 18,0-25 28,0 25 119,-25 0-93,25-25-27,0 25-136,0 0-109,0 0 19,0 0 71,0 0 134,0-25-224,-24 25 9,24 0 3,0 0-198,0 0 222,0 0-33,0 0 3,0 0-17,0 0 31,0 25 158,0-25-162,0 0 3,0 25 107,0-25-103,0 25 116,0 0-113,0-25-143,0 24 126,0 1-154,0 0 309,0-1-101,0-24-212,0 25 202,0 0 38,0-1-136,0-24 167,0 25-65,0 0-267,0-25 216,0 25-367,0 0 85,0-25-48,0 0 12,0 25 157,0-25-80,0 24-11,0-24-297</inkml:trace>
  <inkml:trace contextRef="#ctx0" brushRef="#br0" timeOffset="331">247 1142 1967,'0'0'43,"0"0"-2,0 0 20,0 0 48,0 0-79,0 0-105,0 0 34,0 0-30,0 25 74,0-25 101,0 0 57,0 0-114,0 0-8,0 24 122,0-24-192,0 0 109,0 25-60,0-25-58,23 0 89,-23 25-30,0-25 48,25 0-46,-25 25-33,25-25 46,-25 0 150,25 25-19,-25-25 64,25 0-54,-25 0-145,24 0 15,1 0-136,-25 0 178,25 0-37,-25 0 6,25 0 112,-25 0-114,0-25-113,25 25-21,-25 0 111,0-25-142,0 25 127,0 0 34,0-25-171,0 25 242,0-25 1,0 1-86,0 24 99,-25-25-293,25 25 24,-25-25 161,0 25-44,25 0 134,-25-24-14,1 24-113,24 0-17,-25 0-7,25 0-63,-25 0-228,25 0-36,-25-25-59,25 25-30,0 0 312,0 0-190,-25 25 9,25-25 24</inkml:trace>
  <inkml:trace contextRef="#ctx0" brushRef="#br0" timeOffset="752">841 969 1626,'0'0'161,"0"0"63,0 0 24,0-25-21,0 25-133,0 0 48,0 0 69,0 0 70,0 0-56,0 0-119,0 0-47,0 0-85,0 0 39,-25 25 20,25-25-160,-25 0 124,25 0 13,-24 25-92,24-25 199,-25 25-78,0-25-2,25 24 94,-25 1-101,0-25 21,25 25-153,-24-1 119,24 1 30,-25 0-44,25-1 173,-25 1-152,25-25-55,0 25 52,0 0-42,0 0-118,0 0 179,0-1-23,0 1-30,0-25 69,0 25-177,25-1-39,-25 1 54,25 0 173,-25-25 29,24 24-47,-24-24-236,25 25-143,-25-25 31,25 0-129,0 0 266,0 0-72,-25 0-332</inkml:trace>
  <inkml:trace contextRef="#ctx0" brushRef="#br0" timeOffset="1210">1312 969 2154,'0'0'32,"0"0"15,0 0 30,0 0-100,0-25-7,0 25 27,0 0-12,0 0 245,0 0-126,0 0-26,0 0-51,0 0-165,0 0 138,0 0-15,-24 0 138,24 0-102,0 0-75,-25 0 12,25 0-99,0 25 102,-25-25 48,25 0-6,0 25 100,-25-25-105,25 0-1,0 25-24,0-25-89,0 0 122,0 24 73,0-24-56,0 0-26,0 25 21,0-25-75,0 0 66,0 0 106,0 25 1,25-25-85,-25 0 107,25 0-178,-25 24-43,25-24 83,-25 0-105,24 0 176,1 0-74,-25 0 6,25 25-9,0-25-80,-25 0 187,25 0-116,-25 0 113,25 0-116,-25 0-68,24 0 95,-24 0 1,0 25-1,0-25-27,25 0-4,-25 0-80,0 0 99,0 0 21,0 0-2,0 0-10,0 0 83,0 0 35,0 24-121,-25-24-12,25 0-62,-24 0 49,24 0 130,-25 25-111,0-25-6,0 0-102,0 25-3,0-25 129,25 0-18,-24 0 18,-1 0 31,0 25-52,25-25 18,-25 0-46,25 0 68,-25 0-126,25 0 46,0 0-22,0 0-427,0 0-20</inkml:trace>
  <inkml:trace contextRef="#ctx0" brushRef="#br0" timeOffset="1693">1064 1365 1068,'0'0'219,"0"0"-138,0 0 22,0 0 171,0 0-314,0 0 161,0 0-25,0 0 8,0 0 60,0 0 37,0 0-39,0 0-184,0 0 65,0 0-116,0 0 100,0 0 34,0 0 163,0 0 100,0 0-50,25 0-8,0 0-286,-25-25 77,25 25-113,0 0 100,-1 0 126,1 0-246,0 0 79,0-24 31,0 24-165,-1 0 242,1 0-52,0-25-107,25 25 172,-25 0-89,-1 0 35,1 0-29,0 0-188,0-25 99,-25 25 38,25 0-68,-1 0 101,1 0-355,-25 0-75,0 0 123,25 0-176,-25 0 138,0 0-7,0 0-165,0 25 81</inkml:trace>
  <inkml:trace contextRef="#ctx0" brushRef="#br0" timeOffset="2040">1362 1439 1944,'-25'0'3,"25"0"5,0 0 36,0 0 29,0 0 47,0 0 19,0 0 89,0 0-114,0 0-53,0 0-9,0 0-136,0 0 84,0 0 0,0 0 125,0 0-94,0 0 3,0 0 204,0 25-176,0-25 48,0 0-16,0 24-84,0 1-71,0-25 195,0 25 23,0 0-151,0 0 43,0-25-72,0 25-17,0-1-42,0-24 131,0 25-16,0-1-92,0-24 181,0 25-69,0-25-66,0 25 65,0-25-337,0 0 74,0 25-9,25-25-185,-25 0 126,0 0-20,0 24-285</inkml:trace>
  <inkml:trace contextRef="#ctx0" brushRef="#br0" timeOffset="2360">1635 1588 3754,'0'0'16,"0"0"-56,0 0 114,0 0 7,0 0-20,0 0 101,0 0-121,0 0-155,0 0-10,0 0 114,0 0-18,0 0 9,0 0 139,0 0-141,0 0-113,0 0 271,0 0-257,25 25 89,-25-25 162,0 24-252,0-24 131,0 0-107,25 25 111,-25-25 83,0 0-81,0 24 119,24-24-125,-24 0 38,0 0-84,25 0-82,-25 0-21,0 0 1,25 0 175,-25 0 108,25 0 11,-25 0-156,25-24 73,-25 24-128,0-25 14,25 25 15,-25 0-85,0-24 84,0 24 45,0-25 85,0 25 14,0-25-87,0 25-204,0-25 181,0 25-3,0-25-167,0 25 289,0-25-140,-25 25-30,0 0 137,25 0-157,-25-24-36,25 24-167,-25 0-8,0 0 42,25 0-122,-24 0 219,24 0 10,-25 0-99,25 0-111,-25 24-161</inkml:trace>
  <inkml:trace contextRef="#ctx0" brushRef="#br0" timeOffset="2908">1933 1191 660,'0'0'7,"-25"0"1,25 0 20,0 0 45,0 0 223,0 0 21,0 0-19,0 0-151,0 0-46,0 0-13,0 0-91,0 0 286,0 0-220,0 0 6,0 0 70,0 0-297,0 0 68,0 0-2,0 0 44,0 0 151,0 0 88,0 0-52,0 0 153,0 0-28,0 0-104,0 0 87,0 0-195,0 0 4,0 0-92,0 0 6,0 0 131,0 0-16,0 0 34,0 0-113,0 0-43,0 0 23,0 0-6,0-24 107,0 24-63,25 0-24,-25 0 0,25 0-3,-1 0-25,-24 0-79,25-25 48,0 25-35,0 0 118,0 0-8,-25 0 4,24 0 122,1 0-253,0-25 219,-25 25-34,25 0-112,0 0 118,-25 0-77,24 0-103,-24 0 86,24-24 42,-24 24-182,25 0 261,-25 0-90,0 0-114,25 0 123,-25 0-70,0 0-14,0 0-152,0 0-46,0 0-137,0 0-84,0 0 347,0 0-7,0 0-189,0 0-3,0 0-234</inkml:trace>
  <inkml:trace contextRef="#ctx0" brushRef="#br0" timeOffset="3355">2057 1019 2535,'0'0'-57,"0"0"139,-25 0-61,25 0 257,0-25 117,0 25-95,0 0 95,0 0-280,0 0-175,0 0-44,0 0-35,0 0 105,0 0 24,0 0 118,0 0-131,0 0-84,0 0 94,0 0 34,0 0 130,0 0-28,0 0-129,0 0-29,0 0 18,0 25-119,0-25 259,0 0-230,0 24 63,0-24 188,0 25-238,0-25 103,0 25 19,0-25-18,0 24 97,0 1 21,0-25-141,0 25 23,0-1 4,0 1-21,0-25 24,0 25-129,0 0-6,0-25-229,0 25 2,0 0-3,25-25 88,-25 0 151,0 24-275,0-24-38</inkml:trace>
  <inkml:trace contextRef="#ctx0" brushRef="#br0" timeOffset="3699">2378 994 2705,'0'0'232,"0"0"63,0 0 79,0-25-131,0 25-204,0 0-18,0 0-42,0 0 160,0-25-13,0 25-23,0 0-44,0 0-24,0 0-7,0 0-31,0 0 17,0 0-11,0 0-10,0 0 4,0 0-25,0 0 3,0 0-6,0 25 13,0-25 15,0 0-4,25 0 14,-25 0-11,0 0 190,0 25-169,0-25 162,0 25-162,0-25-192,0 24 168,0 1-182,25-25 186,-25 25-4,0-1 3,0-24-20,0 25-35,0 0-30,0-25-40,0 24 150,0-24-35,0 25-50,0-25-164,0 25-175,0-25 58,25 25 12,-25-25 123,0 0-206,0 0-145</inkml:trace>
  <inkml:trace contextRef="#ctx0" brushRef="#br0" timeOffset="4049">2676 796 2474,'0'0'141,"0"-25"-89,0 25 195,0 0-64,0-25 9,0 25-29,0 0-50,0-24 115,0 24-171,0 0 150,0 0-261,0 0-44,25 0 150,-25 0-157,0 0 115,0 0 119,25 0-98,-25 0 112,24 0-133,-24 24-132,25-24-28,-25 0-16,25 25 146,-25-25 0,25 25 9,-25-25 28,25 24-11,-25-24 178,25 25-160,-25 0-1,24-1 145,-24-24-319,25 25 138,-25 0 174,0 0-295,0 0 161,0 0-7,0-1-171,0 1 164,0 0 115,0-1-26,0 1-17,0-25-61,-25 25-165,25-1-12,-24 1-168,-1-25-65,0 25-44,25 0 83,-25-25 148,0 25-162,0 0-104</inkml:trace>
  <inkml:trace contextRef="#ctx0" brushRef="#br0" timeOffset="4906">3793 845 1683,'0'-25'197,"0"25"-47,0 0 54,0-24-147,0 24-181,0 0 42,0-25-30,0 25 314,0 0-158,0 0 8,0-25 16,0 25-195,0 0 139,-25 0 12,25 0-48,0 0 36,-25-24-3,25 24-33,0 0 6,-25 0 1,25 24 20,-25-24 8,25 0-5,0 0-12,-24 25 84,24-25-90,0 0 138,0 25-132,-25-25-110,25 24 134,0-24-45,0 25 21,0-25 20,0 0-28,0 25 23,0-25 8,0 24-5,0-24 3,0 0-117,25 25 123,-25-25-18,0 0 3,24 0-6,-24 25 99,0-25-84,25 0-15,-25 0 23,0 25-134,25-25 220,-25 0-95,25 0-28,-25 0 20,0 25-121,25-25 230,-25 0-112,0 0-6,0 0 12,0 25-124,24-25 109,-24 0 151,0 0-145,0 24 9,0-24 69,0 0-143,0 0 128,0 25-5,0-25-13,0 0-20,-24 0 95,24 25-117,-25-25-16,0 0 1,25 0-93,-25 24 114,25-24-33,-25 0 30,25 0 12,-24 0-21,24 0 27,-25 0-75,25 0-66,-25 0-69,25 0 52,0 0-235,0 0-159</inkml:trace>
  <inkml:trace contextRef="#ctx0" brushRef="#br0" timeOffset="5382">3842 647 2331,'25'0'3,"-25"-25"38,25 25-143,-25 0 199,25-25 9,-25 25-160,0 0 168,24-24-196,-24 24 122,0 0 131,25 0-132,-25 0 102,0-25-249,25 25 7,-25 0 101,0 0-123,0 0 126,0 0-3,0 0 80,25 0-71,-25 25 80,0-25-99,0 0-99,0 0 112,0 24-80,0-24 62,0 0 48,0 25 81,0-25-111,0 25 24,0-25-12,0 25-119,0 0 85,-25-25 115,25 25-87,0-25-12,0 24 6,0-24-86,0 0 76,0 25 25,0-25-5,0 0-25,0 0-16,0 0 112,0 25-72,0-25-12,0 0 45,0 0-146,0 0 110,0 0-6,0 0-6,0 0 52,0-25-55,25 25 12,-25 0-15,25 0-16,-25-25 108,24 25-64,1 0-19,0 0-3,0-24-99,-25 24 0,25 0 90,0 0-222,-1 0 124,1 0-202,-25-25-187,24 25 102</inkml:trace>
  <inkml:trace contextRef="#ctx0" brushRef="#br0" timeOffset="5899">4140 1019 1979,'0'0'184,"0"0"-33,0 0 28,0 0 221,0 0-157,0 0 69,0 0 7,0 0-259,0 0 27,0 0-50,0 0-20,0 0 20,0 0-53,25 0 46,-25 0-30,25-25 45,-1 25-5,-24 0-26,25 0-118,-1 0 132,1 0-146,0-25 145,-1 25 136,1 0-170,0 0 166,0 0-176,-25-25 3,25 25-108,-1 0 112,1 0-96,0 0 8,0-25 189,0 25-273,-25 0 215,24 0-76,1 0-273,-25 0 58,25 0-170,-25 0 102,25 0 68,-25-25-253</inkml:trace>
  <inkml:trace contextRef="#ctx0" brushRef="#br0" timeOffset="6186">4387 820 2142,'0'0'32,"0"0"90,-25 0 41,25 0 213,0-24 41,0 24-62,0 0-118,-25 0-50,25 0-203,0 0-22,0 0 79,0 0-158,0 0 110,0 0 0,0 0 0,0 0-26,0 0 36,0 0 4,0 0-24,0 0 20,0 0 1,0 24-11,0-24 17,0 25-7,0-25 4,0 25-10,0-25 13,0 24-4,0 1-16,0 0 92,0-25-31,0 25-140,25 0 106,-25-25-159,0 25-217,0-1 61,0-24-30,25 0-33,-25 25-49,0-25-83</inkml:trace>
  <inkml:trace contextRef="#ctx0" brushRef="#br0" timeOffset="6471">4734 820 2390,'0'0'27,"0"0"39,25 0 7,-25-24 30,0 24 77,0 0 78,0 0-46,25 0-60,-25 0 8,25 0-100,-25 0 30,0 0 33,25 0-133,-25 0-7,0 0 23,24 0-22,-24 0-96,0 0 95,0 0-13,0 0-102,25 24 254,-25-24-98,0 25-91,0-25 216,0 25-132,0-25-17,0 24 86,0 1-166,-25 0 87,25-25 17,-24 25-8,24 0 78,-25-25-210,25 25-7,-25-25 133,25 24-104,0-24 101,-25 25 105,25-25-118,0 0 119,0 0-3,0 0-93,0 25 0,0-25-40,0 0-1,0 0 24,0 0-114,0 0 14,0 0 138,0 0-11,0 0 104,0 0-21,0 0-211,0 0 81,0 0-134,0-25 144,25 25 100,-25 0-106,25 0 118,0 0-215,-25 0 66,24-25-30,1 25-197,-25 0 47,25 0-138,0 0 93,0 0-59,-25-24-63,24 24-87</inkml:trace>
  <inkml:trace contextRef="#ctx0" brushRef="#br0" timeOffset="6859">5305 796 2414,'0'0'0,"0"0"36,0 0-107,0-25 138,0 25-103,0 0-6,0 0 146,-25-25-120,25 25 150,-25 0-9,25 0 146,-24 0-33,24 0-14,-25 0-32,0 0-165,25 0-118,-25 0 75,25 0-11,-25 0 14,25 0 81,-24 25-88,24-25 53,0 0-46,0 25-137,-25-25 167,25 0-34,0 0 7,0 24 190,0-24-187,0 25 24,0-25-17,0 25 23,0-25-114,0 24 48,0-24 39,0 0-3,25 25 125,-25-25-85,0 25 0,24-25 23,-24 0-9,25 0-103,-25 25 37,25-25 19,0 0-109,-25 0 224,25 0-68,-25 25-37,24-25 82,1 0-85,-25 0 30,25 0-47,-25 0 27,25 0-3,-25 0-14,0 0-20,25 0-89,-25 25 119,0-25-41,0 0 34,0 0 96,0 0-109,0 0-115,0 0 163,0 24-28,0-24-41,0 0 76,0 0-21,0 0-17,0 25 3,0-25 100,-25 0-144,0 0 34,0 25-23,25-25-58,-25 0-188,1 0-69,24 24-52,-25-24-35,0 0 279,25 0-235,-25 0-84</inkml:trace>
  <inkml:trace contextRef="#ctx0" brushRef="#br0" timeOffset="7368">5454 944 2903,'0'0'-102,"0"0"38,0 0 51,0 0 226,0 0 51,0 0 37,0 0-26,0-25-207,25 25 76,-25 0-35,0 0-27,0 0-27,0 0-3,24-25-69,-24 25 13,0 0 39,25 0-10,-25-24 10,25 24-11,-25 0-24,25 0-59,-25-25 34,25 25 11,0 0-14,-25 0 39,24 0-35,1 0-1,-25 0-6,25-25 0,0 25 4,0 0-45,-25 0 107,24 0-179,-24 0 36,25 0-225,-25 0-182,0 0 76,25 0 43,-25 0-65,0 0-29</inkml:trace>
  <inkml:trace contextRef="#ctx0" brushRef="#br0" timeOffset="7634">5652 820 2014,'0'0'58,"-24"0"72,24-24 89,0 24 253,-25 0-102,25 0-29,0 0-75,0 0-218,-25 0 95,25 0-47,0 0-7,0 0-16,0 0-66,0 0 3,0 0-10,0 0-49,0 0 28,0 0 153,0 0-156,0 0 31,0 0-7,0 0-153,0 0 150,0 0-1,0 24-13,0-24 14,0 25 3,0 0-11,0-25 11,0 24-41,0 1-41,0 0 127,0-25-183,0 25 61,0 0-194,0 0-183,0-25 225,0 24-139,0-24 122,0 25-207</inkml:trace>
  <inkml:trace contextRef="#ctx0" brushRef="#br0" timeOffset="7920">5925 820 1991,'0'0'29,"0"0"140,25 0 37,-25-24-49,25 24 17,-25 0-118,0 0 155,25 0 59,-25 0-43,0 0-24,25 0-233,-25 0 4,0 0-13,0 0 39,0 0 42,24 0-45,-24 0 36,0 0-59,0 0-1,0 0 37,0 24-120,0-24 67,0 25 43,0-25 10,0 25 107,0-1-58,-24 1-56,24-25 1,-25 25-24,25 0 27,-25 0 16,0-25-10,25 25 30,-25-1-40,25-24-94,-25 25 118,25-25-14,-24 0-23,24 0-32,0 25-14,0-25 29,0 0 51,0 0 122,0 0-192,0 0 46,0 0-3,0 0-7,0 0 59,0 0-43,0 0-35,0 0 22,24 0 27,-24 0-17,25-25 40,0 25 14,-25 0-132,25 0 119,0-25-117,-25 25 121,25 0 128,-1 0-162,1-24 129,-25 24-187,25 0-77,0 0 128,0-25-31,-1 25-56,1 0 191,0 0-205,-1-25 145,1 25 56,-1 0-217,1 0-126,-25 0-202,25 0 121,-25 0-168,0 0 113,0-25-139</inkml:trace>
  <inkml:trace contextRef="#ctx0" brushRef="#br0" timeOffset="8396">6371 548 3218,'0'-25'-3,"25"25"-70,-25 0-21,0 0 2,24-24-5,-24 24 290,25 0 28,-25 0 31,0-25 26,25 25-218,-25 0-23,25 0-9,-25 0-8,25 25-40,-25-25 40,25 0-10,-25 0-54,24 24 51,-24-24-150,25 25-6,-25-25 183,25 25-4,-25-1 82,0-24 48,0 25-170,0 0-97,0 0 157,0 25-67,0-26 21,0 1 59,0 24-117,0-24-23,-25 0-235,25 24 8,-25-24-17,1 25-33,-1-25 327,0-1-136,25 26 145,-25-26-152,0 1 16,0 0 114,-24-25-416,24 24 87</inkml:trace>
  <inkml:trace contextRef="#ctx0" brushRef="#br0" timeOffset="9263">3420 647 952,'-24'0'2,"24"0"226,0 0 12,-25 0 63,25 0-209,0 0-42,-25 0 50,25 25-72,-25-25 215,25 0-142,0 25-228,-25-25 44,25 25 25,-24-1 110,24-24 125,0 25 9,0 0-156,-25-1-141,25 1 158,0 24-110,0-24 157,0 0 65,0 0-195,0 0 49,0 0-36,0 24-74,0-24 86,0-1 132,0 1-110,25 0-23,-25-1 75,0 1-164,24 25 108,1-25 33,0-25-94,0 25 67,0-1-15,-1 1 28,1 0-112,0-25-42,0 0 81,24 24-76,-24-24-206,0 0-117</inkml:trace>
  <inkml:trace contextRef="#ctx0" brushRef="#br0" timeOffset="10134">3917 350 680,'0'0'5,"0"0"87,0 0-69,0 0-8,0 0 16,0 0-60,0 0 190,0 0-85,0 0 150,0 0 16,0 0-267,0 0 270,0 0-168,0 0-34,0 0 155,0 0-339,0 0 179,0 0-41,0 0 5,0 0 146,0 0-358,0 0 49,0 0 164,0 0-1,24 0 12,-24 0-20,0 0-183,0 0 6,25 0 180,-25 0 190,0 0-12,0 0 14,25 25-181,-25-25-170,25 0 215,-25 0-18,25 0 171,-25 0 21,0 0-209,24 0 5,1 0-5,-25 0-161,25 0 21,0 0 25,0 0-2,0 0 254,-1 0-15,1 0-160,24-25 161,-24 25-287,24 0 20,-24 0 154,0 0 0,24 0 3,-24 0 113,25 0-129,-1 0-12,-24-25-6,25 25 39,-25 0 128,24 0-318,-24 0 166,25 0-15,-25 0-3,24 0-3,-24 0-3,25 0-6,-26-25-154,26 25 338,-25 0-31,0 0-144,0 0 151,-1 0-311,1 0 16,0 0 15,0 0 134,0 0 146,-1 0 29,1 0-162,-25 0 6,25 0-156,0 0-19,0 0 166,-1 0 9,1-24 11,0 24-9,0 0 169,0 0-329,-1 0 285,1 0-133,0 0-215,0-25 195,0 25-4,0 0 121,-1 0-103,26 0-29,-25 0 29,0 0-132,-1-25 291,1 25 1,0 0-332,0 0 290,0 0-130,-1 0-136,1 0 154,0 0-12,0 0 15,-25 0 154,25 0-163,0 0-109,-1 0-60,-24-24-6,25 24 323,0 0-169,0 0 193,-25 0-36,25 0-267,-1 0 276,-24 0-300,25 0 25,-25 0 124,25 0 31,-1-25-31,-24 25 5,25 0 168,-1 0-176,-24 0 164,25 0-13,0 0-294,0 0 170,-25 0-14,25 0-138,-1-25 133,-24 25-163,25 0 20,-25 0 150,25 0 135,-25 0-144,25 0 150,-25 0-176,25 0 29,-25 0-3,25-24-150,-25 24 320,24 0-201,-24 0 183,25 0-169,-25 0-153,25 0 164,0 0-143,0 0 137,-25 0 149,24 0-262,1-25 113,-25 25 18,25 0-113,-25 0 110,25 0 32,-25 0-3,0 0-3,0 0 12,25 0-11,-25 0 35,0 0-6,0 0 7,0 0 9,0 0-36,0 0-2,0 0 11,0 0-26,0 0-1,0 0-9,0 0-3,0 0 31,0 0 69,0 0-121,0 0 0,0 0-55,0 0-136,0 0 34,0 0 70,0 0-58,0 0-239,0 0-61</inkml:trace>
  <inkml:trace contextRef="#ctx0" brushRef="#br0" timeOffset="11308">7463 53 2177,'0'0'35,"0"-25"94,0 25-90,0 0 35,0 0 22,0 0-52,0 0 190,0 0 70,0 0 1,0 0-43,0 0-213,0 0-89,0 0-79,0 0 112,0 0 17,24 0 83,-24 0 9,0 0-98,25 0-24,-25 0 10,25-25 7,-25 25-4,25 0-22,0 0 56,-25 0-37,24 0 7,1 0 134,-25 0-195,25 0-168,0 0-66,-25 0-87,25 0-48,-1 0 75,-24 0 104,25 0-239</inkml:trace>
  <inkml:trace contextRef="#ctx0" brushRef="#br0" timeOffset="11578">7463 226 2283,'0'25'87,"0"-25"-114,-25 0 27,25 0 69,0 0-41,0 0 119,0 0-4,0 0-38,0 0-68,0 0-10,0 0-8,0 0 6,0 0 158,25 0 0,-1 0-101,-24 0 57,25-25-149,0 25-69,-25 0 184,25 0-105,0 0-195,-1 0 42,1 0-156,0 0-29,-25 0 129,25 0 106,0 0-218,-1 0-61,1-24-61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0:05.63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299 1935 962,'0'-25'180,"0"25"-140,0 0 197,0 0 52,0 0-121,0 0-56,0 0-124,0 0-22,0 0-14,0 0 206,0 0-56,0 0-32,0-25-41,0 25 104,0 0-16,0 0 1,0 0-103,0 0-121,0 0-12,0 0 7,0 0 113,0 0-8,0 0 12,-25-25 118,25 25-129,0 0 20,-25 0-21,25 0-115,-25 0 126,25 0 142,-25 25-132,0-25 115,25 0 4,-25 0-272,1 0 153,24 25-2,-25-25-56,0 0 13,25 25 12,0-25-124,-25 0 24,25 0 112,0 25-23,-25-25 140,25 0 37,0 0-148,0 24 12,0-24-3,0 0-148,0 25 269,0-25-107,0 0 18,0 25 9,25-25-104,-25 0 231,25 0-269,-25 25 119,25-25 3,-25 0-117,25 0 93,-25 25 4,24-25-13,1 0-13,0 0 10,-25 0 9,25 0-9,0 0 3,0 0 18,-25 25-33,25-25 21,-1 0-27,-24 0 18,25 0 36,-25 0 44,0 0-56,0 0-39,25 0 9,-25 0-86,0 0 73,0 24 32,0-24-26,0 0 31,0 0 112,0 0-54,0 0-21,0 0-3,-25 0-105,25 0 59,-25 0 12,1 0 3,-1 0 1,25 25-1,-25-25-9,0 0 13,0 0 111,0 0-149,0 0 44,1 0-37,-1 0-5,0 0 33,25 0-38,-25 0 22,0 0-156,25 0 88,-25 0-92,25 0-108,0 0 82,0 0-350</inkml:trace>
  <inkml:trace contextRef="#ctx0" brushRef="#br0" timeOffset="574">497 1711 1784,'0'0'-3,"25"0"20,-25-25 183,0 25 30,25 0-108,-25-24 30,25 24-143,-25 0-3,25-25 136,-25 25-62,0 0-31,24 0-31,-24 0-39,25-25 36,-25 25-15,0 0-3,25 0 18,-25 0-21,0 25-9,0-25 15,25 0 107,-25 0-117,0 25 14,25-25 115,-25 24-225,0-24 106,0 25 24,0-25-149,0 25 128,0-25 15,0 25 48,0-25-48,0 25-18,0-25 6,0 25-75,-25-25 60,25 24 9,0-24-37,0 25 22,0-25 18,-25 25 85,25-25-79,0 0-21,0 0 21,0 25-94,0-25 103,0 0 7,0 0-47,0 0 38,0 0-19,0 0 22,0 0 2,0 0-15,0 0-3,25 0 4,-25 0-7,25 0-25,-25-25-12,25 25-28,0 0-17,-25 0-19,24 0-1,1 0 123,0 0 10,0-25-22,-25 25-15,25 0-214,0 0-227,-25 0-59</inkml:trace>
  <inkml:trace contextRef="#ctx0" brushRef="#br0" timeOffset="1026">746 2133 2201,'0'0'35,"0"0"18,0 0 37,0 0-73,0 0 13,0 0 49,0 0 19,25 0 286,-25 0-133,24 0 110,-24 0-59,25 0-299,0 0 86,-25 0-177,25 0 3,0-24 115,0 24 110,-1 0-10,1 0 32,0 0-189,25 0-137,-25 0 192,-1-25-63,1 25 158,0 0-126,0 0-185,0 0 174,25 0-166,-50 0 66,24 0-122,1 0-201,0 0 56,0-25 10,-25 25-29,25 0-137</inkml:trace>
  <inkml:trace contextRef="#ctx0" brushRef="#br0" timeOffset="1272">1118 1960 2426,'-25'0'-144,"25"0"67,-24 0 62,24 0 91,-25 0 174,25 0 206,-25 0-42,25 0-87,0 0-125,0-25-246,0 25-10,0 0 37,0 0 67,0 0-63,0 0-11,0 0 86,0 25-112,0-25 182,0 0-135,0 0-1,0 24 21,-25-24-113,25 0 116,0 25-128,0-25 125,0 25-27,0 0 0,0-25-43,0 25 120,0 0-57,0-25-43,0 24-170,0 1-191,0-25 117,0 25 12,0-25 132,0 0-93,0 25-363</inkml:trace>
  <inkml:trace contextRef="#ctx0" brushRef="#br0" timeOffset="1547">1392 1885 2343,'0'0'-123,"24"-25"186,-24 25-119,0 0 26,25 0 188,-25 0-145,0 0 124,25-25 8,-25 25-53,0 0-34,25 0-8,-25 0-41,25 0-9,-25 0-28,0 0 31,25 0 82,-25 0-103,0 25 30,0-25-28,24 0 10,-24 0 34,0 25-19,0-25 9,0 0-114,0 25 74,0-25 201,0 25-192,0-25 217,0 25-16,-24-25-165,24 24 205,0-24-231,-25 25 33,25-25-173,0 25 81,-25-25 45,25 25-206,-25-25 352,25 0-110,0 0 11,0 25 194,0-25-251,-25 0 5,25 0-101,0 0 129,0 0-99,0 0 179,0 0 37,0 0-156,0 0 172,0 0-176,0 0-38,25 0 89,-25 0 16,25-25-4,-25 25 72,25 0-48,0 0-67,-1 0 7,1-25-65,0 25 51,-25 0 31,24 0-60,1 0-108,0 0-73,0-25-56,-1 25-30,1 0 241,0 0-284,0 0-98,-25 0-16</inkml:trace>
  <inkml:trace contextRef="#ctx0" brushRef="#br0" timeOffset="1923">1987 1885 2283,'0'0'20,"0"0"-130,0 0 185,0 0 21,-25 0-90,25 0 174,0 0-153,0 0-36,-25 0 100,25 0-21,-25 0 146,25 0 15,0 0-15,-25 0-108,25 0-75,0 0-10,-24 0 10,24 0 55,0 0-91,0 0-7,0 0-37,0 0 44,0 0-17,0 25 33,0-25 37,0 0-13,0 0 9,0 0-121,0 25 68,0-25 40,0 0-125,0 25 244,24-25-142,-24 0 1,0 24 84,25-24-105,-25 0 20,25 0 0,-25 25 27,0-25-47,25 0 54,-25 0-55,25 0 8,-25 25 10,25-25-17,-25 0 3,0 0 10,0 0-109,24 0-10,-24 25 153,0-25-26,0 0 122,0 0-37,0 0-100,0 0 8,0 0-15,0 0 42,0 25-129,0-25 98,-24 0-10,-1 0-129,0 0 169,25 0-130,-25 25-203,0-25 210,0 0-284,1 0 124,-1 24 133,0-24-206,0 0-90</inkml:trace>
  <inkml:trace contextRef="#ctx0" brushRef="#br0" timeOffset="2411">2260 2009 2510,'0'0'42,"0"0"249,0 0-65,0 0 111,0 0-15,0-25-207,0 25 75,0 0-220,0 0-7,25 0 110,-25 0 28,0-24-57,25 24-14,-25 0-5,25 0-181,-25 0 361,24-25-208,1 25-159,-25 0 300,25 0-323,0 0 185,0 0 27,0 0-159,-1 0 293,-24 0-134,25 0-27,0 0 20,0 0-177,-25 0 144,25 0-44,0 0-44,-25 0 57,25 0-247,-25 0 100,24 0-60,-24 0-110,0 0 97,0 0-324,25 25-74</inkml:trace>
  <inkml:trace contextRef="#ctx0" brushRef="#br0" timeOffset="2663">2583 1885 2378,'-25'0'-86,"0"0"184,25 0-53,-25 0 61,25-25 307,-24 25-106,24 0 110,-25 0-139,25 0-218,-25 0 86,25-25-211,0 25 65,0 0 191,0 0-201,0 0-31,0 0 204,0 0-361,0 0 187,0 25 21,0-25-166,0 0 344,0 0-316,0 25 138,0-25-34,0 25-150,0-25 331,0 25-160,0 0 164,0-25-191,0 24-96,0 1 184,0-25-179,0 25 61,0 0-299,0-25-28,0 25 68,0-25 29,25 25 2,-25-25 69,0 24-375</inkml:trace>
  <inkml:trace contextRef="#ctx0" brushRef="#br0" timeOffset="2949">2856 1860 1784,'25'0'34,"-25"0"163,0 0 0,25-25-58,-25 25 45,0 0-129,25 0 132,-25-24 179,25 24-44,-25 0-21,0 0-105,24 0-159,-24-25-7,25 25-143,0 0 2,-25 0 169,25 0-20,-25 0-15,25 0-36,-25 0-109,25 0-20,-25 0 139,0 0 3,25 0-40,-25 25 27,0-25 148,0 0-135,0 0 144,0 24-148,24-24-124,-24 0 273,0 25-135,0-25 138,0 25-40,0-25-149,0 25 24,-24-25 6,-1 25 18,25 0-91,-25-25-33,25 24 124,-25-24-125,25 25 118,-25-25 159,25 25-149,0-25 108,-25 25 14,25-25-288,-25 0 136,25 25 47,0-25-162,0 0 277,0 25-267,-24-25 129,24 0 107,0 0-259,0 0 269,0 0-152,0 0 24,0 0 10,0 0-34,0 0 7,0 0 4,0 0 134,0 0-97,0 0-3,0 0 20,0 0-65,0 0 31,24 0 31,-24 0-62,25 0-62,-25 0-31,25 0 97,0 0 40,0 0-19,0 0 133,0 0-103,-1 0-138,1 0 251,0-25-126,0 25 30,25 0-14,-26 0-10,1 0-122,25 0 63,-25-25 23,0 25 33,-1 0 121,1 0-240,0-25 247,0 25-197,0 0-74,-25 0 139,25 0 11,-25 0-102,0 0 155,0-25-166,0 25-61,0 0-58,0 0-194,0 0 213,0 0-318,0 0 284,0 0-48,0 0-371</inkml:trace>
  <inkml:trace contextRef="#ctx0" brushRef="#br0" timeOffset="16778">5613 544 384,'0'0'38,"0"0"211,0 0-177,0 0 7,0 0 6,0 0-15,0 0 214,0 0-187,0 0-30,0 0 7,0 0-205,0 0 180,0 0 162,0 0-179,0 0-24,0 0 192,0 0-188,0-25 26,0 25 50,0 0-55,0 0 31,0 0-49,24 0 198,-24 0-136,0 0-35,0-25-33,0 25-15,0 0 79,0 0 16,0 0-5,0 0 141,0 0-17,0 0-7,0-24-95,0 24-119,0 0 0,0 0-10,0 0 126,-24 0-74,24 0-168,0 0 159,-25 0-17,25-25-93,0 25 209,0 0-126,0 0-92,0 0 118,0 0-45,0 0 19,0 0 107,0 0-16,0 25-68,0-25-39,0 0 11,0 0-94,0 24 89,0-24-179,0 0-12,0 25 75,0-25-95,0 0 198,0 25 11,0-25 74,0 0-79,0 25-21,25-25 27,-25 0-94,0 0 194,0 0-112,24 0 79,-24 0-81,0 0 10,24 0-2,-24 0-107,25-25 125,-25 25-105,0-25 120,25 25-18,-25 0-3,25-25 15,-25 25 98,0-24 22,0 24-97,0-25-40,0 25 11,0 0-93,0-25 99,0 25 14,0 0-124,0 0 101,0 0-9,0-25-26,0 25 119,0 0-78,0 0-15,-25 0-233,25 0-14,0 0-205</inkml:trace>
  <inkml:trace contextRef="#ctx0" brushRef="#br0" timeOffset="17401">5364 991 1716,'0'0'-173,"0"0"218,0 0 36,0 0-170,0 0 192,0 0-210,0 0 130,0 0 24,0 0-17,0 0 159,0 0-340,0 0 335,0 0-56,0 0-137,0 25 204,0-25-198,0 0-111,0 0-35,0 0 123,0 0-119,0 0 165,0 0 144,0 0-260,0 0 188,0 0 37,25 0-108,-25 0 170,0 0-17,0 0 132,0 0-74,0 0 44,0 0-30,0 0-187,0 0 49,0-25-75,0 25-115,0 0 118,0-25-19,0 25-34,0-25 103,0 25-119,0 0 36,0-24 37,-25 24-63,25 0 59,0-25-150,0 25-47,0 0 89,0 0-256,0 0 89,0 0 83,0 0-158,0 0 302,0 0-58,0 0-314,0 25 25,0-25-203</inkml:trace>
  <inkml:trace contextRef="#ctx0" brushRef="#br0" timeOffset="17799">5810 966 2426,'0'0'9,"0"0"-15,0 0 9,0 0-150,0 0-28,0 0 41,0 0-18,0 0 158,0 0 130,0 25-139,0-25 17,0 0 1,0 0-100,25 0 252,-25 0-150,25 25 133,-25-25-167,25 0-142,-25 0 307,0 0-157,25 0 15,-25 0 162,25 0-186,-25 0-123,0 0 294,0 0-138,0-25 34,0 25 17,0 0-29,0-25-79,0 25 72,0-25 63,0 25-130,0 0 62,0-24-99,0 24 50,0 0 21,-25-25 101,25 25-140,-25 0-32,25 0-56,-25 0-66,25 0-44,0 0 162,-25 0-271,25 0-180</inkml:trace>
  <inkml:trace contextRef="#ctx0" brushRef="#br0" timeOffset="35694">5489 47 773,'-25'0'157,"25"0"40,0 0-23,0 0-158,-25-24 9,25 24-19,-25 0 67,25 0 192,-25 0-166,0 0-135,25 0 136,-24 0-190,-1 0 19,25-25 303,-25 25-214,0 0 160,0 0 40,25 25-367,-25-25 45,0 0 155,1 24-204,24-24 190,-25 0 133,0 25-256,0-25 251,0 25 40,25-25-314,-25 25 106,1-25-107,-1 25-43,0 0 150,0-25 9,25 24 20,-25 1 78,25-25-101,-25 25-6,25 0-20,0 0-84,-25 0 243,25-1-147,0 1 11,0 0 6,0 0-6,0 0 20,0 0 72,0-1-80,0 1-24,0 0-9,25 0-77,-25 0 72,0 0-81,0-1 228,0 1-109,0 0-9,0 0-15,0 0-104,0 24 224,0-24-111,25 0 14,-25 0 19,0 0-126,0 24 114,25-24-15,-25 0-12,0 0-6,25 25 12,-25-26-17,0 1 8,0 0 104,0 0-95,0 0 24,0 0 95,0-1-214,0 1 104,0 0-6,-25 0-93,25 0 203,0-25-104,-25 25-21,25-1-23,-25-24-66,0 25 81,25-25 40,-24 25 1,24-25-15,-25 0 95,0 0-110,25 0 101,-25 0-98,25 0-86,-25 0 196,25-25-199,0 25 84,-25 0-6,25-25-87,0 25 110,0 0 127,0-24-106,0 24-18,0 0-27,0-25 3,0 25 113,0 0-95,0 0 23,0-25-41,25 25-65,0 0 95,-25-25 95,25 25-152,0 0 69,-25 0 23,25 0-89,-1 0 199,1 0-97,-25 0-39,25 0 0,-25 0-119,25 0 83,-25 0 115,25 25-85,-25-25-12,0 0-3,0 0-88,0 0 79,0 25 0,0-25 12,0 25-15,0-25 12,0 24-12,0-24 18,0 25 0,0 0-24,0-25 93,0 25-75,0 0 6,0 0 18,-25-1-75,25 1 45,0 0 9,0 0-6,0 0 18,0 0-24,0-1 9,0 26 0,0-25-15,0 0 48,0 0-3,0-1 0,0 1 1,0 25-1,0-25-21,0 0 13,0-1 67,0 1-86,0 25 173,0-25-179,25 0 79,-25-1 117,25 26-184,-25-25 187,25 25-256,-1-26 89,-24 26-87,25 0 71,0-25 80,0 24-103,0 1 94,0 0-104,-1-26 14,1 26-23,25-26-71,-25 27 83,0-27-8,24 26 61,-24-26 40,25 1-76,-25 1 29,24-2-45,-24 1 13,0 0 6,25-25 36,-26 24-22,0 1 51,1-25-12,0 26 27,0-26-151,0 0-20,0 24 165,-1-24-189,1 0 331,0 0-141,-25 0 7,25 0-29,-25 0-168,25-24 126,-25 24-123,25 0 272,-25-26-127,0 26-16,0 0-26,0-25 13,0 25-47,25 0 53,-25-24-180,0 24-263,0 0 47,0 0-30,0-25 76,0 25-234</inkml:trace>
  <inkml:trace contextRef="#ctx0" brushRef="#br0" timeOffset="50219">3650 1612 2343,'0'0'23,"0"0"-99,0 0 43,0 0 57,0 0 21,0 0 238,0 0 33,0 0-47,0 0-22,0 0-182,0 0 44,0 0-16,0 0-70,0 0 59,0 0-122,0 0-6,0 0 171,0 0-119,0 0-2,0 0 19,0 0-125,25 0 132,-25 0-23,25 0-1,-25 0-2,25 0-28,0-25 31,-1 25-20,1 0 30,0 0 13,0 0-20,0 0 30,0 0-40,-1 0-3,1-25 6,0 25-33,0 0-30,0 0 53,0 0-141,0 0-149,-25 0-76,24 0-172,1 0 202,-25 0-251</inkml:trace>
  <inkml:trace contextRef="#ctx0" brushRef="#br0" timeOffset="50547">4073 1463 2095,'0'0'103,"0"0"-91,0 0 110,24 0-81,-24 0-109,0 0 124,0-25-101,0 25 86,25 0 22,-25 0-24,0 0-27,0 0-3,0 0 0,25 25 67,-25-25-67,0 0-6,0 0-12,25 0-85,-25 25 100,0-25-6,0 0 119,0 25-125,0-25 0,0 0 9,0 24-125,0-24 158,0 0-36,0 25-12,0-25 3,0 0-18,0 25 30,0-25 6,0 0-12,0 0 9,0 25-15,0-25 6,0 0 91,0 0-91,0 0 9,0 0 0,0 0-82,0 0 73,0 0-3,0 0 15,0 0 48,0 0 204,0 0 15,0 0 5,25 0-149,-25 0-99,0 0 0,0 0 0,25 0 2,-25 0 12,24 0-119,-24 0-40,25 0 106,-25 0-87,25 0 113,-25 25-20,0-25 36,25 0-43,-25 0-42,0 0 158,0 25-34,25-25-94,-25 0 114,0 0-203,0 0 118,0 24 115,0-24-72,0 0 62,0 0-237,0 25 99,0-25-93,0 0 96,0 25 30,0-25-96,0 0 165,0 25-46,0-25-49,0 0 89,-25 0-57,25 0-144,-25 25 250,25-25-227,-25 0 39,0 0 102,25 0-300,-24 0 78,-1 0-108,25 0-31,-25 0 117,25 0 130,-25 0-10,25 0-80,0 0-264</inkml:trace>
  <inkml:trace contextRef="#ctx0" brushRef="#br0" timeOffset="51077">4271 1413 2014,'0'0'-26,"0"0"49,-25 0 38,25 0-5,-24-25-93,24 25 2,-25 0 122,0 0-108,25-24 143,-25 24-37,0 0-131,25 0 111,-25 0-35,1 0 9,-1 0-15,25 0-3,-25 24 6,25-24 0,-25 0-21,25 25 21,-25-25 1,25 25-22,-25-25 21,25 25-21,-25 0 19,25-25 96,0 25 58,-24-1 35,24 1-38,0 0-63,0 0-81,0 0-22,0 0 25,0-1-54,0-24 3,0 25 39,0 0 23,0 0 7,0 0-11,0 0-42,0-25-127,24 24 134,-24 1 26,25 0 27,0-25 100,0 25-226,0-25 86,0 25-23,0-25-99,-1 25 102,26-25-99,-25 0 10,0 0 115,0 0 89,-1 0-108,1 0-33,0 0 0,0 0 29,0 0-25,0 0 137,-1-25 24,1 25-251,-25 0 154,25-25-5,0 25-150,0-25 158,-25 25-2,25-25-96,-25 0 122,25 1-12,-25-1 23,24 0 15,-24 0-3,0 0 11,0 25-35,25-25-26,-25 1 7,0-1 3,0 0 8,0 0 10,0 0-42,0 0 4,-25 25-3,25-24-33,-24-1 33,24 0-37,-25 25-20,25-25 14,-25 0 21,0 25 175,0-25-153,25 1-15,-25 24-95,0-25-1,1 25-95,-1-25-43,0 25 24,0-25-355,0 25 119,0 0 39,1 0-40,-26 0-211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0:24.0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150 396 1922,'0'-25'111,"0"25"39,0 0-101,0 0 11,0 0 7,0 0-180,0-24 116,0 24-11,0 0-124,-25 0 153,25 0 80,-25 0 43,25 0-144,0 24-6,-25-24-92,25 0 98,-25 0-6,25 25 98,-24-25-110,24 0-111,0 25 248,0-25-196,-25 0 193,25 24-140,0-24-80,0 0 208,0 0-208,0 25 110,0-25-9,0 0 0,0 25 12,0-25 125,0 0-128,0 0-125,0 25 148,25-25 17,-25 0 34,0 0 49,24 0-54,-24 0-121,25 25 70,-25-25-12,25 0 10,0 0-22,-25 0 27,25 0-42,-25 0 2,25 0 13,-25 0-18,24 24 33,-24-24 87,25 0-108,-25 0 93,25 0-130,-25 0-68,0 0 93,0 25 27,0-25 13,0 0-7,0 0 52,0 0-169,0 0 87,0 25 15,0-25-43,0 0 74,-25 0 14,25 0-36,-25 0-9,1 25 100,24-25-109,-25 0 24,0 0-5,0 0-107,25 0 94,-25 24-13,0-24-2,1 0-19,24 0 43,0 0-146,-25 0-136,25 0 51</inkml:trace>
  <inkml:trace contextRef="#ctx0" brushRef="#br0" timeOffset="452">473 347 2595,'0'-25'-43,"0"25"62,0 0 175,0-25 30,0 25 68,24-24 158,-24 24-325,0-25-5,0 25 17,0 0-189,0 0 161,0-25-26,0 25-28,0 0-16,0 0-50,0 0 29,0 0-53,0 0-10,0 0 41,0 0-24,0 0 14,0 0-3,0 0 13,0 0 11,0 0 181,0 0-19,0 25-189,0-25-15,0 25-156,0-25 29,0 24 182,0 1-9,-24 0 216,24-1-220,0 1-10,-25 0 27,25-1-231,-25 1 204,25 25-8,-25-25-10,25-1-3,-25 1-17,25 25-13,0-26-25,-25 1-26,25 0 48,-24 24 13,24-24 4,-25-1 131,25 26-157,0-26-30,-25 1 140,25 25-108,0-26-1,0 1 143,0 0-167,-25 0-203,25 0 117,0-1-141,0-24-10,0 25 277,0-25-179,0 25 148,0-25-1,0 0-321,0 0 106</inkml:trace>
  <inkml:trace contextRef="#ctx0" brushRef="#br0" timeOffset="942">671 816 3982,'0'0'54,"0"-24"-134,0 24 56,0 0 41,0 0 0,0 0 139,0 0-28,0 0-10,0 0-55,0 0-11,0 0-13,0 0 176,0 0-239,0 0 3,0 0-32,0 0-222,0 0 244,0 0-22,0 0 46,0 0 25,0 0-29,0 0 36,0 24-11,0-24-35,0 25 17,-25-25 29,25 25-29,0-1-6,-24 1 13,24-25-38,0 25-17,0 0-20,0-25-20,-25 24 78,25 1-192,0-25 93,0 25-246,0-25-88,0 25-29,0-25-185,0 25 90</inkml:trace>
  <inkml:trace contextRef="#ctx0" brushRef="#br0" timeOffset="1239">820 915 2438,'0'0'85,"0"25"-88,0-25-6,0 0-9,0 0-55,0 0 73,0 0 30,0 0 104,0 0-143,0 0 18,0 0 3,0 0-107,0 0 128,0 25-3,0-25-27,0 0 19,0 24-4,25-24 9,-25 0-8,24 0-19,-24 25-16,0-25 16,25 0-15,-25 0 30,24 25 7,-24-25-31,0 0 42,0 0 173,0 0 26,25 0 55,-25 0 16,0-25-313,0 25 73,0 0-142,25 0-4,-25-25 122,0 25-69,0-24 89,0 24 107,0 0-123,0-25-27,0 25-5,0-25-117,0 25 83,-25-25 19,25 25 11,0 0-54,-25-24 158,25 24-216,-24 0 52,24-25-225,0 25-190,-25 0 207,25 0-159,0 0-91</inkml:trace>
  <inkml:trace contextRef="#ctx0" brushRef="#br0" timeOffset="1859">1440 75 2224,'0'0'65,"0"-25"-14,-25 25-69,25 0 45,0-25-33,-25 25 113,25 0-6,0 0 73,-25 0-162,25-25 23,0 25-41,0 0-133,-24 0 240,24 0-206,0 25 207,0-25-87,-25 0-122,25 25 85,-25-25-85,25 25 107,0 0-6,-25-25 24,25 24-24,-25 1 12,25 0 0,-25 0-15,25-1 21,0 1 6,0 0-18,0-1 4,0 1-8,0 0-17,0-1 39,25 1-15,-25 0 96,25-1-118,-25 1 16,25-25-3,0 25-101,0-25 208,-1 25-122,1-25-3,0 25-36,0-25 32,0 0-40,0 0 150,-1 0-97,1 0 40,0 0 113,0 0-297,0 0 183,-25 0-167,25-25 31,0 25 148,-25-25-27,24 25 9,-24 0 26,25-25 28,-25 0 37,0 25 107,0-24 38,0 24 34,0-25-31,0 25-103,0-25-45,0 25-18,0-24-54,0 24-73,0-25 76,0 25-157,-25-25 50,25 25 70,-24-24 11,24 24 32,-25 0 4,25-25 107,-25 25-268,25 0 77,-25 0-16,25 0 47,0 0-7,0 0 33,-25 0-16,25 0-157,0 0 130,-25 25 142,25-25-118,0 24-41,0-24 175,0 25-186,0-25-1,-25 25 52,25-1-186,0 1 109,0-25 15,0 25 76,0-1-62,0-24-208,25 25 81,-25 0-109,25-25 95,-25 25 71,0-25 158,25 0-109,-25 25 7,25-25 186,-25 0-245,0 0 115,25 0 142,-25 0-154,0 0-9,25 0 27,-25 0-127,0-25 21,24 25 127,-24 0-15,25-25 8,-25 25 46,0-25 49,0 25 171,25-25 47,-25 25-18,0-24-154,0 24-132,0 0-63,25-25 98,-25 25 21,0 0-36,0-25 17,0 25-111,0 0 105,0 0-27,0-24 0,0 24-26,0 0-28,25 0 18,-25 0-4,0 0 6,0 0 38,0 0-27,0 0-4,0 0 4,0 0-44,0 0 27,25 24-24,-25-24 38,0 0 115,0 0 0,0 25-99,24-25-20,-24 25-126,0-25 27,0 24 43,0 1-1,25-25-25,-25 25 116,0-25-25,0 25-148,0-25 103,0 25-290,25-25 162,-25 0 55,0 24-57,0-24 123,0 0 24,0 0-26,0 25 17,0-25 28,0 0-77,0 0 80,0 0-3,0 0 28,0 0-37,25-25 15,-25 25 127,0 0-170,0 0 16,0-24 15,0 24-130,25-25 157,-25 25-15,0-25 83,0 25-89,0 0-15,25-25 33,-25 25-30,0 0 260,0-25 23,0 25-21,0 0-2,0-24-179,0 24-52,0 0-53,0 0 63,0 0 0,0 0 53,0 0-4,0 0-29,0 0-169,24 0 85,-24 0 60,0 0-94,0 0 146,0 0-54,0 0-1,0 0-10,0 0 0,0 0 3,0 24-33,25-24-6,-25 0-1,0 0-30,0 25-74,25-25 55,-25 0-153,0 25-86,0-25 125,0 0-51,25 25 219,-25-25-67,0 0-15,0 0 1,0 25-17,0-25 91,0 0 29,0 0 11,25 0 48,-25 0 51,0 0 3,0 0-136,0 0-74,0 0-18,25-25-31,-25 25 268,0 0-19,0-25 42,0 25 9,0-25-234,24 25 32,-24-25 15,0 25 27,0 0 308,0-24 9,0 24-93,0 0 111,0-25-299,0 25 86,0 0 49,0 0-131,0 0 83,0 0-250,0 0 116,0 0-33,0 0 6,0 0 28,0 0 46,0 0 1,0 0-21,0 0 128,0 0-182,0 25-3,0-25 91,0 0-41,25 24 21,-25-24 3,0 0-48,0 25 59,0-25-69,0 25-88,25-25-45,-25 25-148,0-25-106,25 25 160,-25-25-181,0 24 212,25-24 67,-25 0-370</inkml:trace>
  <inkml:trace contextRef="#ctx0" brushRef="#br0" timeOffset="3097">2508 124 2248,'0'0'-56,"0"-24"62,0 24 96,0 0 198,0-25 179,-25 25-17,25 0-16,0-25-334,0 25-119,0 0 21,0 0-135,0 0 148,0 0 197,0 0-245,0 0 35,0 0-14,0 0-179,0 0 124,0 0 52,0 0-7,0 0-4,0 0 21,0 25-17,0-25 34,0 0-41,0 0 37,0 25-23,0-1-42,0-24 25,0 25 54,0-25-10,0 25 3,0 0-21,0-1-23,0-24-40,0 25 20,0 0-26,25-1-38,-25-24 118,0 25-7,0 0-20,0-25-195,0 24-19,0-24-138,0 25 10,25-25 221,-25 0-33,0 0 119,0 25 165,0-25-102,0 0-12,0 0 102,25 0-228,-25 0 180,0 0-72,0 0-78,24-25 105,-24 25-67,0 0 100,25 0 27,-25-25 40,0 25-33,25 0 57,-25 0 39,0 0 52,25-24-82,-25 24-81,0 0-35,0 0-133,0 0 157,0 0-27,25 0-164,-25 0 22,0 0 133,0 0-184,0 0 201,25 0-49,-25 24-205,24-24 214,-24 0-96,0 0 99,0 25 6,0-25-3,25 0 21,-25 25-27,0-25 34,0 0-21,0 24-29,0-24 22,0 0-18,0 25 9,0-25 199,0 25-184,0-25 130,-25 0 45,25 0-203,0 25 216,-24-25-204,24 0-5,0 0 28,-25 0-19,25 25-80,0-25 135,0 0-113,0 0 67,0 0 100,0 0-345,0 0 90,0 0-110,0-25 27,0 25 138,0 0 16,25-25 6,-25 25-50,24-25 31,1 25 9,0-25 12,0 25 152,0-24-127,-2-1 4,2 25 126,0-25-199,0 1 251,0 24-126,0-25-150,-1 0 253,-24 25-179,25-24 132,0 24 40,-25-25-74,0 25 86,25-25 28,-25 25 187,0-24-75,0 24-33,0 0 67,0 0-204,0-25 32,0 25-9,0 0-102,0 0 17,-25 0-61,25 0 28,-25-25-11,25 25-126,-25 0 57,25 0 106,-24 0-126,24 25 332,-25-25-200,25 0-70,0 0 116,0 25-215,0-25 134,-25 0 93,25 24-90,0-24 39,0 25-20,0-25 71,0 25-84,0-25 106,0 24-76,0 1-34,0-25 21,0 25-147,0-25 113,25 24-127,-25-24 130,25 25 200,-25 0-218,0-25 65,24 24-115,1-24-209,-25 0 295,25 25-448,0-25 148,-25 25-331,25-25-216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0:32.74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-2 25 2142,'0'0'-95,"0"0"118,0 0-43,0 0 52,0-25 75,0 25-107,0 0 70,0 0-146,0 0-70,0 0-225,0 0-96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0:28.41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-1 393 2201,'0'0'71,"0"-24"46,0 24-79,0 0 27,0-25-38,0 25 10,0 0 287,0 0-71,0 0-138,0 0-46,0 0-102,0 0 45,24 0 114,-24 0-26,0 0-100,25 0 20,-25 0-46,25 25-62,-25-25 69,0 0-17,25 24-22,0 1 122,-25-25-54,25 25 0,-25-1-26,0 1-61,24 0 83,-24-1-96,0 26 180,0-26-165,0-24-118,0 25 56,0 0-90,0-1 160,0-24-21,0 25 19,0-25-15,0 25 30,0-25 51,-24 0 6,24 0-8,0 0 2,0 0-56,0 0 20,0 0 16,-25 0-22,25-25 159,0 25-120,0-25 101,0 25-89,0-24-122,0-1 90,0 25-8,0-25 20,0 1 17,0 24 29,0-25-2,0 0-22,0 1 22,25 24-12,-25-25-84,0 25 225,24-25-120,-24 25 26,25-24 4,-25 24-130,25 0 85,-25 0-21,25-25-6,-25 25 0,0 0 12,25 0-9,-25 0 0,0 0 15,0 0-9,24 0 3,-24 25-21,0-25-3,0 0 33,0 0-27,25 0 30,-25 24-5,0-24-20,0 25 17,0-25-19,25 25 36,-25-25-39,0 24 15,0-24 21,0 25-42,0 0 30,0-25 16,0 24 6,0-24-34,0 25 6,25 0 0,-25-25-27,0 24 18,25 1 93,-25-25-96,0 25-6,24-25 36,-24 24-86,25-24 59,-25 0 93,25 0-84,0 0-40,-25 0 4,25 0 24,0 0-62,-1 0 5,0-24 41,1 24-116,0 0 162,-25-25-15,25 0-24,-1 25 82,1-24-112,-25 24 36,25-25 15,-25 25-61,0-25 128,0 25 188,0-24 8,0 24 33,0-25-62,0 25-200,0 0-66,0-25-36,-25 25 116,25 0-129,0 0 148,-25-24 41,25 24-144,-24 0 50,24 0-125,-25 0 58,25 0 61,0 0 92,-25 0 10,25 0-92,-25 24-37,25-24-44,-24 0 34,24 25-125,0-25 162,0 0 47,-24 25-41,24-25-23,0 24 4,0 1-134,0-25 117,0 25 134,0-25-240,0 24 245,0-24-222,0 25 123,24-25-27,-24 25-136,24-25 119,1 0-89,0 24 202,0-24-47,-1 0-36,1 0-23,0 0-69,0 0-126,0 0 0,-1-24 89,26 24-118,-25 0 176,0-25 40,-1 25 9,1-25 15,0 25 12,0-24-21,-25 24-102,25-25 111,-25 25 16,0-25 198,0 25-87,0 0 46,0-24 14,0 24-170,0-25 84,0 25-42,0 0-114,0 0 95,-25-25-85,25 25 42,0 0 105,-25 0-140,0 0 124,25 0-187,-25 0 75,25 0 30,0 0-43,-24 25 131,24-25-131,0 0-97,-25 25 107,25-25-26,0 0-181,0 24 133,0-24-37,0 0-135,0 25 300,0-25-137,0 0-89,0 25 250,0-25-86,0 0-5,0 0 39,0 24-125,25-24 95,-25 0 33,0 0-18,0 0 134,0 0-193,24 0 65,-24 0 15,0-24-67,0 24 124,0 0 137,0 0 123,0-25-28,25 25 18,-25 0-75,0-25-161,0 25 92,0 0-155,0-24-38,0 24 48,0 0-72,0-25 144,0 25-14,0 0-41,0 0-37,0 0-51,0 0 2,0 0 15,0 0 0,0 0 3,0 0 24,0 0 0,0 0 7,0 0-7,0 0-7,0 0-3,0 25-14,0-25 41,0 0-7,25 24-23,-25-24 6,0 25 10,0 0-26,0-1 60,25 1-6,-25 0-48,0-1 10,0-24-27,0 50 3,0-50 62,0 24 118,0 1-203,0 0 37,0-1-54,0 1-138,0 0 300,0-1-54,0 1-132,0 0 78,0-1-123,0-24 7,0 25 75,0 0-20,0-25 46,0 24-143,0 1 38,0-25-32,-25 0 12,25 25 114,0-25 31,0 0-22,0 0-24,-25 24 34,25-24-48,-25 0 121,25 0-115,-24 0 15,24 0 154,-25-24-188,0 24 100,25 0-6,-25-25-94,0 25 103,25-25 6,-24 25 79,-1-24-109,25-1 15,0 0 9,0 25-88,0-24 100,0-1-42,0 0 94,0 1-79,25-1 92,-25 0-113,24 1-74,1-1 60,-25-24-105,25 24 140,0 0-27,0 1 39,-1-1-3,1-24 63,0 24-95,25 0-13,-25-24 45,-1 24-100,1 1 106,0-26-3,-25 26 89,25-1-69,0 0 13,-25 1 24,24-1 97,-24 1 130,0-1-11,0 0-51,0 25-131,0-24-70,0-1 72,0 0 78,0 1-203,0 24 28,0-25-72,0 25-5,0-25 124,0 25-4,0 0-44,0-24-34,0 24-17,0 0 0,0 0 38,0 0-7,0 0 7,-24 0 6,24 24 0,0-24-13,0 0 14,0 25 2,0-25-12,-25 25 9,25-1-3,0-24-24,0 25 38,-25 0-1,25-1-19,0 1 19,0 0-37,0-1 163,0 1-106,0-1-22,0 1-11,0 0-135,0-1 115,0 1-17,0 0-3,0-1-14,0 1-43,25 0 25,-25-1 92,25 1-27,-25 0 4,24-25-23,-24 24-264,25-24 16,0 0-16,0 25-12,-25-25 272,25 0-110,-1 0 146,1 0-87,0-25 57,0 25 109,0 0-227,0-24 258,-25 24-253,24-25 146,1 0 28,-25 25 57,25-24-10,-25-1-138,0 25 316,0-25-281,0 25 130,0-24 21,0 24-16,0 0 111,0-25 27,0 25-21,0 0-191,0-25-9,-25 25 51,25 0-110,0 0 123,0-24-120,-25 24-41,1 0 87,24 0-120,-25 0 107,25 0-43,0 0 158,0 0-148,-25 0 192,25 0-176,0 0-151,-25 24 289,25-24-300,0 0 169,0 25 13,-25-25 4,25 25 77,0-25 81,0 24-165,0-24-138,0 25 47,0-25-64,0 25 151,0-1-2,0-24 39,0 25 0,0-25-102,25 0 103,-25 25-121,25-25-22,-25 0-99,25 24-123,0-24 45,-25 0-36,24 0 137,1 0 139,0-24-116,0 24-8,0 0 197,-1-25-142,1 25-64,-25-25 260,25 25-174,0-24-91,0 24 239,-1-25-22,-24 25 157,25-25 2,-25 25 54,25-24-98,-25 24 101,0 0 66,0-25-88,0 25 42,0 0-172,0 0-32,0 0 185,0 0-158,0-25-163,-25 25 121,25 0-180,-25 0 55,25 0 115,-24 0-40,24 0-3,-25 25-7,25-25 20,-25 0-30,25 0 24,-25 25-11,25-25-6,-25 0 40,25 24 124,0-24-144,-24 25-41,24-25 27,0 25-157,0-25 110,0 0 14,0 24-58,0-24-25,24 25 136,-24-25-164,25 0 125,-25 0-169,25 0-240,0 0 146,-25 0-27,25 0 97,-1 0 197,1 0 18,0-25-127,0 25 50,0-24-282,-1-1 196,1 0-126,0 1 53,0-1 433,0 0-368,0 1 245,-1-1 254,1 0-226,0 1 241,-25-25-88,25 49-120,-25-25-53,0 0 15,0 1 248,0-1-55,0 0 53,0 25-71,0-24-178,0-1-46,0 0 62,0 1 49,-25 24-9,25-25 6,-25 0-67,25 25-20,0-24-3,-25 24-58,25 0 29,0-25 146,0 25-222,0 0 23,0 0-48,0 0-130,0 0 134,0 0 25,0 0 22,0 0-25,0 25 64,0-25-50,0 0 43,0 24 3,0 1 1,0-25 18,0 25-40,0-1-7,25 1-22,-25 0 33,0-1-11,0 1-3,0 24 10,0-24-22,25 0 1,-25-1-78,0 1-4,0-1-38,0-24-39,0 25 36,0 0 85,0-1 7,0-24-55,0 25-157,0-25-134,0 25-68,0-25 109,0 24 184,0-24 41,0 0 242,0 0-149,0 0 91,0 0-50,0 0-102,0 0 69,0 0-52,0-24-105,0 24-61,0-25 251,0 25 5,0-25-11,0 1 35,0 24 24,25-25 8,-25 0 153,0 25-28,25-24-296,-25 24-22,0-25 132,24 25-108,-24-24 125,0 24 118,25 0-235,-25-25 279,25 25-185,-25 0-133,25 0 127,-25-25-136,25 25 150,-25 0 101,24 0-163,1-24-66,-25 24 111,25 0-308,0 0-61</inkml:trace>
  <inkml:trace contextRef="#ctx0" brushRef="#br0" timeOffset="2602">2255 517 2107,'0'0'-157,"0"0"-5,25 0 201,-25-25-145,25 25 145,-25 0 190,25-25-302,-25 25 271,25 0-55,-25 0-143,25-24 160,-25 24-108,0-25 197,0 25 38,0 0-33,0 0-39,0 0-167,0-25-25,0 25-56,0 0 70,0 0 8,0 0-71,0 0-13,0 0 39,-25 0-142,25 0 68,0 0 110,-25 25-46,0-25 125,25 0-43,-25 25-69,25-25-65,-25 24 94,25-24 1,0 25 23,0-25-4,0 25-65,0-25-33,0 24 10,0-24 49,0 0 4,0 25 25,25-25-19,-25 0-175,25 0 10,0 0 4,-25 25-86,25-25 181,0 0-47,-1 0-4,1-25 54,0 25-36,0 0 54,0 0 4,-1-25 21,1 25 0,-1 0-40,1-24 19,0 24-9,-25-25 76,24 25 134,1-25 152,-25 25 23,0 0-145,25 0 43,-25-24-313,0 24-20,0 0 247,0 0-322,0 0 185,0 0 14,0 0-210,0 0 308,0 0-30,-25 0-174,25 0 187,-25 0-243,25 24-47,-24-24 181,24 0-143,-25 0 274,0 25-87,1-25-106,24 25 53,-25-25-213,25 0 264,-24 24-64,24-24-10,0 0 109,0 0-143,0 25 50,0-25-46,0 0-134,0 0-128,24 0 27,-24 0-12,25 0 90,-1 0-28,-24-25 94,25 25 131,24 0-32,-24-24 89,0-1-25,0 0-85,0 25 56,-1-24-57,1-1 165,0 0-90,0-24 35,0 25 119,0-1-87,-25 0 131,24 1 157,-24-1-103,25 0-7,-25 1-55,0-1-171,0 0 107,0 25-28,0-24 18,0-1-72,-25 25 11,25-25 47,0 25-42,0-24 43,-24 24-33,24-25-80,0 25 6,0 0 93,0 0-114,0 0-47,0 0 40,0 0-122,0 0 108,0 0 28,0 0-50,0 0 32,0 0 22,0 25 35,0-25 7,0 24-61,0-24 37,0 25-54,0 0-53,0-1 36,0-24-50,0 25 18,0 0 5,0-1-51,0 1 151,0 0-192,0-25-18,0 24-115,0 1-222,0 0 128,0-25-58,0 24 33,0 1-31</inkml:trace>
  <inkml:trace contextRef="#ctx0" brushRef="#br0" timeOffset="3643">3296 270 2450,'0'-24'30,"0"24"-84,0 0 103,0-25 204,0 25 100,0 0 131,0 0-136,0 0-201,0-25-214,0 25 46,0 0 18,0 0 103,0 0-103,0 0-68,0 0 47,0 0 0,0 0 240,0 0-182,0 0 143,0 25-128,0-25-272,0 0 203,0 25-154,0-25 156,0 24 82,0 1-84,0-25 64,0 25-219,0-1 271,0-24-59,0 25-26,0-1 42,0-24-216,25 25 245,-25-25-200,0 25 64,0-25 2,0 24-90,0-24 112,25 0 4,-25 25-149,0-25 113,0 0-98,25 0-42,-25 0 181,0 0-163,25-25 89,-25 25 40,25 0 89,-25-24-44,0 24 137,24-25-103,-24 25-24,0-25 34,25 25-18,-25-24 161,0 24 21,0-25-129,25 25 151,-25 0-237,0-24 114,0 24-14,25 0-80,-25-25 133,0 25-129,0 0 166,0 0-176,25 0 27,-25 0-51,0 0-31,0 0 65,0 0 0,0 0 37,0 0-48,0 0-30,24 0-142,-24 25 139,0-25-46,0 0-16,0 24 151,0-24-103,0 25-45,0-25 15,0 24 61,0-24-223,0 0 134,0 25-43,0-25-86,0 25 210,0-25-24,0 0-75,0 0 20,0 24-4,0-24 43,0 0 156,0 0-128,0 0 123,0 0-100,0 0-28,25 0 121,-25 0-52,25-24-53,-25 24 20,25 0-6,-25-25-6,25 25 62,-1-25-29,1 25 86,-25-24-172,25-1 79,0 25 10,0-24 59,-25 24 16,25-25 2,-25 25 23,24 0-143,-24 0 47,0 0 36,0 0 16,0 0-89,0 0 0,0 0-4,0 0-71,0 0 96,0 0 3,0 25-6,0-25-9,0 0-3,0 24 18,0 1-37,0-25 71,0 24-31,0-24-27,0 25 187,0-25-147,0 25-41,0-25-79,0 24-280,0-24 111,0 0-205,-24 25-51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1:00.61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 25 2201,'0'0'35,"0"0"-145,0 0 15,0 0 169,0 0-121,0 0 154,0 0 18,0 0-155,0 0 95,0 0 0,0 0-38,0 0 15,0 0-6,0 0-9,0 0 4,0 0-7,0 0 16,0 0-4,0 0 213,0 0-2,0 0-106,0 0 168,0 0-209,0 0-136,0 0 235,0 0-144,0 0-4,0 0 1,0 0-146,0 0-4,0 0-20,0 0 141,0 0 14,0 0-17,0 0 43,0 0-63,0 0 24,0 0-17,0 0-18,0 0 35,0 0-21,0 0 14,0 0-10,0 0-4,0 0-30,0 0 31,0 0-1,0 0 7,0 0 11,0 0-42,0 0 21,0 0 4,0 0-18,0 0 21,0 0-14,0 0-6,0 0 33,0 0-20,0 0 0,0 0 14,0 0-25,0 0 18,0 0-10,0 0-11,0 0 28,0 0-41,0 0 30,0 0 18,0 0-42,0 0 48,0 0-17,0 0-23,0 0 40,0 0 3,0 0-26,0 0 2,0 0-12,0 0-4,0 0 23,0 0 7,0 0-16,0 0-21,0 0 27,0 0-24,0 0 28,0 0 13,0 0-44,0 0 38,0 0-18,0 0 21,0 0 10,0 0-7,0 0 1,0 0-38,0 0 48,0 0-38,0 0 0,0 0 24,0 0-62,0 0 24,0 0 3,0 0 36,0 0-15,0 0 1,0 0 20,0 0-56,0 0 32,0 0 10,0 0-48,0 0 42,0 0-11,0 0-11,0 0 15,0 0-15,0 0 22,0 0-15,0 0 29,0 0-43,0 0 4,0 0 21,0 0 7,0 0 3,0 0-3,0 0-17,0 0-32,0 0 18,0 0 10,0 0 11,0 0-8,0 0 11,0 0-24,0 0 13,0 0 32,0 0-18,0 0 14,0 0-10,0 0-45,0 0 14,0 0 10,0 0-34,0 0 68,0 0-30,0 0-14,0 0 20,0 0-17,0 0 31,0 0 8,0 0-12,0 0-16,0 0 10,0 0-21,0 0 0,0 0-3,0 0 3,0 0-13,0 0 13,0 0 32,0 0-42,0 0 27,0 0 14,0 0-34,0 0 30,0 0-23,0 0 20,0 0-13,0 0-14,0 0 27,0 0-10,0 0 0,0 0 17,0 0-13,0 0-22,0 0 29,0 0-4,0 0-7,0 0 13,0 0-2,0 0-18,0 0 34,0 0-51,0 0 38,0 0-21,0 0-17,0 0 42,0 0-36,0 0 15,0 0 10,0 0-14,0 0 3,0 0 1,0 0-21,0 0 41,0 0-31,0 0-6,0 0 17,0 0-32,0 0 8,0 0 21,0 0-15,0 0 4,0 0 0,0 0 21,0 0-14,0 0 10,0 0-21,0 0-29,0 0 50,0 0-20,0 0 30,0 0 6,0 0-29,0 0 6,0 0 24,0 0-3,0 0-4,0 0 0,0 0-10,0 0 6,0 0-46,0 0 43,0 0-20,0 0 141,0 0-100,0 0-34,0 0 20,0 0-147,0 0 137,0 0 3,0 0-17,0 0 35,0 0-25,0 0-12,0 0 2,0 0-26,0 0 77,0 0 145,0 0-158,0 0-4,0 0-51,0 0-134,0 0 152,0 0 30,0 0-17,0 0-10,0 0 23,0 0-43,0 0 40,0 0 109,0 0-119,0 0 0,0 0 110,0 0-270,0 0 97,0 0 16,0 0-45,0 0 43,0 0 68,0 0-126,0 0-189,0 0 6,0 0-175,0 0-1,0 0 151,0-25-216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1:20.7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 73 136,'0'0'12,"0"0"3,0 0-1,0 0 11,0 0-17,0 0-3,0 0 15,0 0-3,0 0-17,0 0 8,0 0-26,0 0-2,0 0 30,0 0 0,0 0 5,0 0-3,0 0 178,0 0-177,0 0 7,0 0 32,0 0-177,0 0 184,0 0 173,0 0-191,0 0 184,0 0-202,0 0-182,0 0 337,0 0-367,0 0 187,0 0 10,0 0-3,0 0-11,0 0 6,0 0 0,0 0-178,0 0 370,0 0-187,0 0 8,0 0 2,0 0-28,0 0 183,0 0 9,0 0 8,0 0-165,0 0 17,0 0-20,0 0-5,0 0-130,0 0 107,0 0 18,0 0-4,0 0 142,0 0-125,0 0-8,0 0-6,0 0 9,0 0-17,0 0 14,0 0 9,0 0-1,0 0-2,0 0 0,0 0-40,0 0 20,0 0 36,0 0-19,0 0 17,0 0-34,0 0 3,0 0 0,0 0 14,0 0 6,0 0-15,0 0 1,0 0-9,0 0 3,0 0 5,0 0-5,0 0 31,0-24 1,0 24-123,0 0 103,0 0-27,0 0 27,0 0 87,0 0-102,0 0-77,0 0-28,0 0 37,0 0 85,0 0-17,0 0 8,0 0 92,0 0-163,0 0 97,0 0 89,0 0-198,0 0 176,0 0-67,0 0-94,0 0 97,0 0-69,0 0 89,0 0 1,0 0-9,0 0-25,0 0 61,0 0-82,0 0-3,0 0 24,0 0-95,0 0 71,0 0 8,0 0 199,0 0-189,0 0-1,0 0 51,0 0-289,0 0 197,0 0 27,0 0-59,0 0 77,0 0-10,0 0-20,0 0 27,0 0-24,0 0 12,0 0 0,0 0-9,0 0 12,0 0-6,0 0 9,0 0-6,0 0-6,0 0 20,0 0-11,0 0-6,0 0 18,0 0-4,0 0 204,0 0 19,0 0-222,0 0 0,0 0-200,0 0-7,0 0 204,0 0-18,0 0 6,0 0 12,0 0 248,0 0-208,0 0-7,0 0 104,0 0-243,0 0 187,0 0-9,0 0-97,0 0 20,0 0 12,0 0 6,0 0-2,0 0 16,0-25 19,-19 25-7,19 0-29,0 0-15,0 0-23,0 0 52,0 0-10,0 0 3,0 0 7,0 0 4,0 0-14,0 0-9,0 0 16,0 0-29,0 0 29,0 0-120,0 0 113,0 0-19,0 0-85,0 0 236,0 0-227,0 0 33,0-25 186,0 25-82,0 0 96,0 0-114,0 0 26,0 0-200,0 0 148,0 0 89,0 0-266,0 0 261,0 0-216,0 0-24,0 0 156,0 0-105,0 0 222,0 0-114,0 0 96,0 0 25,0 0-301,0 0 136,0 0-109,0 0-55,0 0 266,0 0-104,0 0 121,0 25-108,0-25 3,0 0-13,0 0-11,0 0 44,0 0-118,0 0 195,0 0-205,0 0 196,0 0 48,0 25-88,0-25 74,0 0-122,0 24-132,19 1 118,-19-25-7,0 25-84,0-1 190,0-24-201,0 25 15,0 0 209,0-25-118,0 25-3,19 0 30,-19-25 35,0 25-127,0-1 99,0-24 81,0 25-252,0 0 259,0-25-158,0 24-29,0-24 71,0 25-30,0-25 14,0 0-109,0 25 8,0-25-84,0 0-37,0 0 17,0 0-34,0 0-28,0 0 107,0 0 54,0 0 27,0 0-38,0 0-217</inkml:trace>
  <inkml:trace contextRef="#ctx0" brushRef="#br0" timeOffset="1166">128 197 1796,'0'0'28,"0"-25"-59,0 25 77,0 0 37,0 0 2,0 0 155,0 0-110,0 0-23,0 0-26,0 0-100,0 0 41,0 0-4,0 0-3,0 0 9,0 0-18,0 0-24,0 0 24,0 0-6,0 0 140,0 0-128,0 0-15,0 25 87,0-25-3,0 0 43,-19 0-22,19 0-71,0 25-121,-18-25 84,18 0 28,0 0-25,-19 25-3,19-25 31,-19 0-50,19 0 12,0 0-108,0 0 92,-18 0-67,18 0-3,0 0 99,0 0-103,0 0 286,0 0-211,-19 0 4,19 0 15,0 0-210,0 0 237,0 0 22,0 0-55,0 0 27,0 0-39,0 0-4,0 0 34,0 0-9,0 0 6,0 0-9,0 0 9,0 0-6,0 0 3,0 0 0,0 0-9,0 0 3,0 0 214,0 0-226,0 0 9,0 0 15,0 0-214,0 0 217,0 0-12,19 0-3,-19 25 6,0-25 9,0 0 186,0 0-195,18 0 0,-18 0 0,0 0-195,0 24 409,0-24-208,19 0 3,0 0-3,-19 0-217,0 25 208,18-25 221,-18 0-209,0 0 18,19 0-27,-19 0-200,19 0 215,-19 25-15,0-25 27,18 0-33,-18 0 9,0 0 3,0 0-12,19 0-18,-19 0 94,0 0-217,0 0-34,19 0 101,-19 0-154,0 0 189,0 0 3,0 0-77,0 0-222</inkml:trace>
  <inkml:trace contextRef="#ctx0" brushRef="#br0" timeOffset="1680">203 272 1819,'0'0'40,"0"0"14,0 0-5,0 0 8,0 0-28,0 0-26,0 0 23,0 0 3,0 0-98,0 0 17,0 0 73,0 0-113,0 0 118,0 0 17,0 0 1,0 0 22,0 0-20,0 0-17,0 24-91,0-24 86,18 0 56,-18 0-86,0 25 26,19-25-29,-19 0-59,0 25 151,0-25-92,19 24 27,-19-24-6,0 0-80,18 25 88,-18-25 46,0 25-75,0-25 29,19 0-17,-19 0 39,0 25-39,0-25-14,0 0-16,0 0-72,0 0 180,0 0-73,0 0 7,0 0-6,0 0-63,0 0 72,0 0 24,0 0 17,0 0 172,0 0-6,0 0 30,0 0-62,0 0-174,0 0-16,0 0-45,0 0 45,0-25-3,0 25 65,0 0-23,0-25 36,0 25-29,0-25-56,0 25 63,0-24-79,0 24 52,0 0-84,0-25 52,0 25 23,0 0-47,0 0 128,0-25-130,0 25-4,0 0 59,0 0-68,0 0 61,0 0-32,0 0-23,0-24 72,0 24 7,0 0-46,0 0-65,0 0-58,0 0-175,0 0 79,0 0-5,0 0-2,0 0 101,0 0 51,19 0 10,-19 0 23,0 0-33,0 0-86,0 0-226</inkml:trace>
  <inkml:trace contextRef="#ctx0" brushRef="#br0" timeOffset="2500">483 445 1604,'0'0'19,"-19"0"128,19-25 37,0 25-64,0 0-2,0 0-77,0 0-2,-19 0 86,19 0-15,0 0 100,0-25-8,-18 25 19,18 0-75,0 0 1,-19 0-36,19 0-104,0 0 156,0 0-92,0 0-121,-19 0 57,19 0 30,0 0-44,0 0 7,0 0 123,0 0-223,0 0 53,0 0 30,0 0-3,0 0-6,0 0-83,0 0 212,0 0-170,0 0 143,0 0-66,0 0-54,0 0-41,19 0 68,-19 0 116,0 0-112,19 0 62,-19-25-118,18 25-69,-18 0 11,19 0-118,-19 0-28,19 0-16,-1 0 68,-18 0 17,19 0 110,-19 0-13,19 0-63,-19 0-73,18 0-133,-18 0-50</inkml:trace>
  <inkml:trace contextRef="#ctx0" brushRef="#br0" timeOffset="2864">501 544 1762,'0'0'25,"0"0"-59,0 0 6,0 0 120,0 0-58,0 0 84,0 0 20,0 0-70,0 0 38,0 0-21,0 0-16,0 0-33,0 0 0,0 0 0,0 0 38,0 0-53,0 0-15,0 0-6,0 0-43,0 0 257,0 0-223,0 0 18,0-25-21,0 25-217,19 0 238,-19 0-49,0 0 16,0 0-12,19 0-69,-19 0-10,18 0 21,-18 0-61,19 0 17,-19-25-192,19 25-112</inkml:trace>
  <inkml:trace contextRef="#ctx0" brushRef="#br0" timeOffset="3419">763 247 2118,'0'0'6,"0"0"26,0 0 60,0 0 30,0 0 4,0-25 110,0 25-5,0 0-20,0 0 4,-19 0-121,19 0-168,0 0 93,0 0-12,0 0-21,0 0 108,0 0-120,0 0-86,0 0 99,0 0-10,0 0 39,0 0 77,0 25-109,0-25-3,0 0-8,0 25 5,0-25 38,0 24 0,0-24-38,0 25 15,0 0-6,0-25 26,0 24 13,0-24-16,0 0-14,0 25 4,0-25-12,0 25 31,0-25-35,0 0 16,0 25 26,19-25-62,-19 0 23,0 0 23,0 0-221,0 0 39,18 25-36,-18-25-46,0 0 197,0 0-51,19 0 28,-19 0 0,0 0-8,19 0 112,-19 0-36,18 0-11,-18 0 34,19-25-98,-19 25 9,0 0-185,19 0-46,-1 0 190,-18-25-187,0 25 335,19 0-199,-19-25-188</inkml:trace>
  <inkml:trace contextRef="#ctx0" brushRef="#br0" timeOffset="3720">968 321 1739,'0'0'20,"0"0"72,0 0-18,0-25-74,0 25 125,0 0-128,0 0 71,0 0 149,0 0 52,0 0 96,0 0 14,0 0-149,0 0-19,0 0-168,0 0-50,0 0 80,0 0-195,-19 0 139,19 0 123,0 0-137,0 0 4,0 0-17,0 0-147,0 0 140,0 0 21,0 0-18,0 0 4,0 0 0,0 0-20,0 0 50,0 0 4,0 25-44,0-25 128,0 0-58,19 25-47,-19-25 27,0 24-161,0 1-34,0-25 25,0 25-178,19-25-33,-19 0 25,0 25-70,0-25 114,0 0 11,0 25-86,0-25-7</inkml:trace>
  <inkml:trace contextRef="#ctx0" brushRef="#br0" timeOffset="4043">893 420 1716,'0'0'34,"0"0"11,0 0 1,19 0-6,-19 0-150,0-25 145,19 25-144,-19 0 7,0 0 255,18 0-174,-18-25 177,0 25-11,19 0-142,-19 0-32,19 0-68,-19-24-232,18 24-64,-18 0-53</inkml:trace>
  <inkml:trace contextRef="#ctx0" brushRef="#br0" timeOffset="4388">912 890 1683,'0'0'0,"0"0"45,0 0 6,-19 0 34,19 0 27,0 0 17,0 0-80,-18-24 21,18 24-14,0 0-41,0 0 77,0 0-53,0 0-6,0 0-21,-19 0 55,19 0-52,0 0-21,0 0 0,0 0-55,0 0 40,0 0 18,0 0 3,0 0-15,0 24 24,0-24-21,0 0 0,0 0 15,0 0-12,0 25 15,0-25 54,0 0-54,0 0-12,0 25 12,0-25-63,0 0 57,0 0 3,0 25-15,0-25 6,0 0 73,19 0-49,-19 25 9,0-25-15,18 0-82,-18 0 134,19 0-79,-19 25 18,0-25-6,19 0-67,-19 0 88,18 0-15,-18 24 0,0-24 0,0 0-3,19 0 6,-19 25-3,0-25-9,0 0 9,0 0-6,0 25 21,0-25-3,0 0-21,0 0 15,0 0-12,0 24 3,0-24-6,0 0 70,-19 25-58,19-25-3,-18 0-6,18 0-67,-19 25 58,0-25 3,19 0 12,-18 0-12,-1 0 0,19 0 18,-19 0 36,1 0-48,18 0 18,-19 0-21,19 0-30,-19 0 30,19 0-36,0 0 12,-18 0-48,18 0 52,0 0-10,0 0-112,0 0-21,0 0 32,0 0-31,0 0-96,0 0-19,0 0-156</inkml:trace>
  <inkml:trace contextRef="#ctx0" brushRef="#br0" timeOffset="4960">1042 1089 1944,'0'0'5,"0"0"-53,0 0 80,0 0-49,0 0 23,0 0 139,0 0-162,0 0 60,0 0-8,0 0-80,0 0 72,0 0-4,0 0-26,0 0-9,0 0 30,19 0-1,-19 0-2,0 0-1,0 0 55,18 0-63,-18 0-3,19-25 20,-19 25-67,0 0 100,19 0-62,-19 0-12,18 0 24,-18 0-149,19 0 11,-19-25 65,19 25-210,-19 0 179,0 0-165,18 0-166</inkml:trace>
  <inkml:trace contextRef="#ctx0" brushRef="#br0" timeOffset="5212">1154 1015 1830,'0'0'54,"0"0"24,-19 0 45,19 0 95,0 0 110,0 0 45,0 0-31,0 0-46,0 0-201,0 0-69,0-25-114,0 25 35,0 0 49,0 0-12,0 0 101,0 0-174,0 0-9,0 0 95,0 0 9,0 0 79,0 0 128,0 0-203,0 0-20,19 25-94,-19-25-27,0 0 117,0 0 14,19 0 114,-19 0-26,18 0-101,-18 0 19,19 24-110,-19-24-10,19 0 127,-19 0-23,0 25 89,18-25-109,-18 0-38,19 25 2,-19-25-21,19 0 29,-19 24-22,0-24-115,0 0 24,0 25 9,0-25 39,0 0 126,0 25 190,0-25-184,0 0-9,0 25-12,0-25-175,0 25 184,0-25-3,-19 0 64,19 25-70,-19-25-15,19 0-36,-18 24-103,18-24 10,-19 0-70,19 0 68,0 0-203,-19 0-80</inkml:trace>
  <inkml:trace contextRef="#ctx0" brushRef="#br0" timeOffset="5629">1378 1089 1991,'19'0'-94,"-19"24"91,0-24 64,0 0-87,0 0 146,0 0-68,0 25-60,0-25 151,0 25-110,0-25-28,0 0 13,0 25-69,0-25 132,0 25-54,18-25-3,-18 25-13,0-25-62,0 0 48,0 24-8,0-24 17,19 0 8,-19 0-20,0 25 15,0-25 0,0 0-15,0 0 27,0 0-9,0 0 9,19 0-15,-19 0 3,0 0 18,0 0-21,0 0 18,0-25 6,0 25-27,0 0 15,0 0-18,18 0 0,-18-24 6,0 24-3,0 0 21,0 0 7,0-25 92,0 25 4,0 0 6,0-25-8,0 25-94,0 0-68,-18-25 40,18 25 13,0 0 3,0 0 28,-19-25-50,19 25-10,0 0-28,-19 0-98,19 0-61,0 0-64,-18 0-74,18 0 161,0 0-40,-19 0 6</inkml:trace>
  <inkml:trace contextRef="#ctx0" brushRef="#br0" timeOffset="6246">1322 420 1830,'0'0'5,"0"0"4,0 0 40,0 0-89,0-25 31,-19 25 47,19 0-18,0 0 116,0 0-11,-18 0-34,18-25-18,0 25-13,-19 0-45,19 0-9,0 0-9,0 0-18,0 0 24,-19 0-3,19 0 3,0 0-6,0 0 45,0 0-3,0 0-36,-18 0 24,18 0-48,0 0 48,0 0-9,0 0-33,0 25-6,0-25-36,0 0 48,0 0 18,0 0-12,0 0-6,0 0-9,0 0 9,0 0 72,0 25-60,0-25 9,18 0-3,-18 0-15,0 25 6,0-25 0,19 0 9,-19 0-54,19 25 66,-19-25-12,18 0-27,-18 0 27,19 0-21,-19 24 3,19-24 30,-19 0-24,18 0 3,-18 0 21,19 25-18,-19-25 0,19 0 12,-19 0-30,0 0 12,18 25-6,-18-25-3,0 0 15,0 0 3,0 0 6,0 0 3,0 0-3,0 25-18,0-25 21,0 0-15,0 0-15,-18 24 24,18-24-15,0 0 0,-19 25 30,0-25 0,19 25 137,-18-25-13,-1 24 11,19-24 35,-19 0-174,1 0 34,18 25-35,-19-25-108,19 0 114,-19 0-44,19 0 38,-18 0 68,18 0-123,0-25 14,-19 25-166,19 0-49,0 0-11,0 0 34,0-24-14,0 24 93,0 0 2,0 0-228,0 0 82,0-25-164</inkml:trace>
  <inkml:trace contextRef="#ctx0" brushRef="#br0" timeOffset="6918">1639 222 1739,'-18'0'0,"18"0"39,-19 0 13,19 25-78,0-25 110,-19 0-26,19 25 15,-18-25-17,18 0 6,-19 24-129,19-24 67,-19 25 23,19-25-113,0 25 110,-18-25-93,18 24 73,0-24 5,0 25 7,0-25 61,0 25-70,0-25 0,0 25-6,0-25-47,0 25 62,18-25 58,-18 24-59,0-24 66,19 25-74,-19-25 17,0 0-37,19 0-10,-19 25 36,18-25-88,-18 0 102,0 0-264,19 0 184,-19 0-18,19 0-30,-19-25 201,18 25-342,1 0-5,-19 0 9,19-25-13,-19 25 187,18 0 32,-18 0 18,0-24 13,19 24 7,-19 0-7,0 0 16,0-25 202,0 25-138,0 0 198,0 0-26,0 0-177,0 0 168,0 0-277,0-25 133,0 25-22,0 0-123,-19 0 184,19 0-196,0 0 6,0 0 122,-18 25-77,18-25 193,0 0-50,-19 0-17,19 0-99,0 0-104,0 0 21,0 0-2,0 25 155,0-25-117,0 0 20,0 0-2,0 0-74,0 0 167,0 0-68,0 0 4,0 0-21,0 0-53,19 24 68,-19-24-21,0 0 21,0 0-9,0 0 62,18 25-65,-18-25 3,0 0 12,0 25-27,19-25 91,-19 25-8,0-25-140,0 24-19,0-24-51,0 25-31,0 0-99,19-25-130</inkml:trace>
  <inkml:trace contextRef="#ctx0" brushRef="#br0" timeOffset="7485">1919 296 1819,'0'0'17,"0"0"8,0 0 4,0 0-72,-18 0 98,18 0-40,0 0 16,0 0 98,0 0-126,-19 0 29,19 0 42,0 25-98,0-25 10,-19 0 14,19 0-68,0 0 154,0 25-83,0-25 2,0 0 10,0 0-95,0 0 92,0 24-41,0-24 23,0 0 0,0 0-5,0 0 43,19 25-38,-19-25 12,0 0 14,0 0-35,0 0 10,19 0 5,-19 0-18,0 25 33,18-25-10,-18 0-10,0 0 8,19 0 53,-19 0-45,19 0 1,-19 0 8,0 0-79,18 0 51,-18 0 11,0 0-21,19 0 12,-19 0 15,0 0-3,0 0 0,19 0-12,-19 0 0,0 0-26,0 0 23,0 0 65,0 0-59,0 0 0,0 0-2,0 25-66,0-25 54,0 0 19,0 25-13,0-25 2,0 0 9,0 24 15,-19-24 2,19 0 0,0 25-14,0-25 30,-19 25-91,19-25-14,0 0 66,-18 25-87,18-25 31,0 0-219,0 0-196</inkml:trace>
  <inkml:trace contextRef="#ctx0" brushRef="#br0" timeOffset="7914">1863 370 1716,'0'0'37,"-18"0"28,18 0 80,0 0-47,0 25 39,-19-25-90,19 0-77,0 0 39,0 0-77,0 0 124,0 25-85,0-25 23,0 0 6,0 0-77,0 25 101,0-25 23,0 0-47,0 25 9,0-25-9,19 24-44,-19-24 55,0 25 4,18-25-18,-18 25 15,0-25-9,19 25 3,-19-1-12,0-24-20,19 0-112,-19 25-17,0-25-48,18 25 72,-18-25-145</inkml:trace>
  <inkml:trace contextRef="#ctx0" brushRef="#br0" timeOffset="8190">2106 272 3321,'19'0'16,"-19"0"3,0 0 20,0 0 13,0 0-97,0 0 13,0 0-23,0 0 75,0 0 90,0 0-39,0 0 27,0 0-72,0 0-36,0 0 17,0 0-4,0 0-16,18 0 3,-18 0-29,0 24-20,0-24-29,19 25-183,-19 0-52,0-25-53,0 24-36,0 1 260,0 0-125,0 0-44,0 0-10</inkml:trace>
  <inkml:trace contextRef="#ctx0" brushRef="#br0" timeOffset="9178">968 222 846,'0'0'212,"0"0"-178,0-25 27,0 25 151,0 0-212,0 0 169,0 0-85,0 0-4,0 0 6,0 0-100,0-25 78,0 25-113,0 0 32,0 0 137,0 0-9,0 0-3,0 0 0,0 0-16,0 0 6,0 0 4,0 0-35,0 0 118,0 0 12,0 0-37,0 0-16,0 0-122,0 0-35,0 0-9,0 0-122,0 0 109,0 0-79,0 0-17,0 0 134,0 0-136,0 0 87,0 0 33,0 0 16,0 25 163,0-25-26,0 0 1,0 0-13,0 0-119,0 25 20,0-25-3,0 25 6,0-25-58,0 25 23,0-25 22,0 24-35,0 1 48,0-25-32,0 25-6,0-1 15,0 1-25,0-25 16,19 25-6,-19 0 6,0 0-3,0-25 12,0 24-5,0-24-78,0 25 87,0-25-16,18 0-4,-18 25 74,0-25-89,0 0-157,0 0-26,0 0-12,0 0-23,0 0 112,0 0 25,0 0 58,0 0-54,0 0 99,0 0-26,0 0-41,0 0 53,0 0-303,0 0-124</inkml:trace>
  <inkml:trace contextRef="#ctx0" brushRef="#br0" timeOffset="9710">912 346 670,'0'0'38,"0"0"157,0 0-148,0 0 175,0 0-190,0 0 18,0 0 145,0 0-344,0 0 340,0 0-352,0 0 183,0 0 164,0 0-186,0 0 67,0 0-36,0 0 21,0 0 19,0 0 132,0 0-263,19 0 86,-19 0-32,0-25-108,18 25 123,-18 0-117,0 0 105,19 0-3,-19 0 0,19 0 106,-19 0-112,0 0 57,18-25-218,-18 25-152,18 0-72</inkml:trace>
  <inkml:trace contextRef="#ctx0" brushRef="#br0" timeOffset="10478">744 123 496,'0'0'22,"0"0"9,0 0 199,0 0-148,0 0-2,0 0 9,0 0-44,0 0 169,0 0-32,0 0 30,0 0-144,0 0 9,0 0-6,0 0-23,0 0-73,0 0 71,0 0 21,0 0-76,0 0 72,0 0-95,0 0-6,0 0 50,0 0-21,0 0-8,0 0 2,0 0-5,0 0 23,0 0-9,0 0 3,0 0 9,0 24 67,0-24 6,0 0-73,0 25 58,0-25-140,0 25 6,0-25 87,0 0-17,0 25 88,0-25-76,0 25-27,0-25-120,0 25 18,0-25 20,0 24-226,0-24-73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0:49.65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50 123 2201,'0'0'-3,"0"0"-130,-25 0 207,25 0-100,0 0 23,0 0 115,0 0-187,0 0 225,0 0-9,0 0-123,0 0-18,0 0-147,0 0-6,0 25 136,0-25-1,0 0 41,0 0-26,0 25 21,0-25 101,0 24-116,0-24-9,0 25 15,0 0-102,0-25 102,0 25 24,0-1-13,0 1-37,0 0 146,0 0-120,0 0-15,0-1 33,0-24-139,0 25 196,0 0 24,0-1-99,0 1-21,0-25-71,0 25-26,0-25 175,0 0 49,0 25 111,-25-25 152,25 0-194,0 0-33,0 0 9,0-25-323,0 25 199,0-25-65,0 25-80,0-25 164,0 1-229,0-1 36,0 0-44,0 1 80,0-26 56,0 25 62,0 0-16,0-24-62,0 24 83,0 0-39,0 1 21,0-1 180,0 0 35,25 0 7,-25 1 23,0-1-306,0 25-20,0-25 98,0 25-46,0 0-16,25 0 81,-25-25-75,0 25 13,0 0 145,25 0-89,-25 0-69,24 25 36,1-25-16,-25 0 22,25 0 30,-25 25-148,24-25 38,-24 25-7,0-1-140,25 1 119,-25 0-38,25-25-12,-25 25 134,0-1-19,0 1-49,0 0-22,0-25 16,0 25 15,0-1 59,0-24 77,0 25-56,0-25-12,0 0 9,0 25-38,0-25 26,0 0 12,0 0-6,0 0 15,0 0 74,0 0-3,0 0 0,0 0-14,0 0-42,0 0 6,0 0-30,0 0 9,0 0-12,0 0-21,0 0 39,0 0-30,0 0-15,0 0 42,0 0-30,0 0 9,24 0 12,-24 0-9,25 0 9,-25 25 9,25-25 12,-1 0 74,-24 0-95,25 0 6,0 25-6,0-25-110,-1 0 110,1 24-6,0-24-18,-25 25 42,24 0-36,1-25-15,-25 24 15,0-24 6,25 25 3,-25 0 12,0 0 15,0-25 33,0 25-51,0 0 9,-25-1-30,25-24-36,-25 25 36,25 0 3,-24-1 54,-1-24-36,0 25 24,1-25 31,-1 25-86,0-25 22,0 0 22,1 0-65,-1 0 73,0 0-6,25 0-27,-24 0 3,24-25 6,-25 25-15,25-25 24,0 25-12,0-24-30,0 24-15,0-25 0,25 25 15,-25-25-8,24 1 35,1 24-33,0-25-25,-1 0 14,1 25 9,0-25 29,0 25 6,-1-25 18,1 25-12,0-25 6,-1 25 29,1-24-38,0 24 11,-1 0-10,-24-25-10,25 25 21,-25 0-4,25 0 4,-25 0 38,0 0 21,0 0-8,0 0-4,0 0-47,0 0-12,0 0 21,0 0 9,0 0 33,0 0 0,0 25-8,0-25-40,24 0 7,-24 0 175,0 24-8,0-24 53,25 25-17,-25-25-215,25 25 13,-25-25-88,24 0 71,-24 25 10,25-25 33,0 25 25,0-25-161,-25 0 12,24 0-42,1 0 55,-25 25 169,25-25 43,-25 0-4,24 0-38,-24 0-180,0-25 95,25 25-34,-25 0 28,0 0-21,0-25-23,0 25 50,0 0-154,0-25 262,0 25-219,0 0-24,0-25 209,-25 25-141,25-25 93,-24 25 3,-1 0-76,25-24-28,-25 24 61,1 0-19,-1-25 7,0 25 19,0 0-13,25 0 26,-24-25-6,-1 25-7,25 0-20,-25 0 7,25 0-3,0 0 9,0 0 10,0 0-55,0 0-25,0 0 22,0 0-181,0-24 37,0 24 51,0 0-32,0 0 152,25 0-13,0 0-24,-1-25 13,1 25 2,0 0 19,0-25 12,-1 25-12,1 0 3,-25-25 21,25 25-9,-1-25-15,1 25 12,0 0 6,-25-24 15,24 24 73,-24-25 214,0 25 3,0-25-108,25 25 6,-25 0-220,0-25 51,0 25 131,0-24-45,0 24 35,0-25-70,0 25 2,-25 0 27,25-25 5,0 25-20,0 0 18,-24-25 1,24 25-35,0 0 33,-25-24-57,25 24 4,0 0-19,0 0-14,0-25-5,0 25-43,0 0-1,0 0 4,0 0-14,0 0 14,0 0 1,0 0-38,0 0 41,0 0-22,0 0 48,0 25 10,0-25-25,0 0 11,0 24 41,0 1-48,0 0-22,0 0 122,0-1-182,25 1 41,-25 0 8,0 24-144,24-24 90,-24 0 40,0 0-15,0 24-37,0-24-35,25 0-61,-25-1-6,0 1 21,0 0 94,0 0-28,25 0-198,-25 0-24,0-1 5,0-24-140,24 25 333,-24-25-27,0 0-418</inkml:trace>
  <inkml:trace contextRef="#ctx0" brushRef="#br0" timeOffset="1443">1210 173 3477,'0'0'92,"0"0"41,0 0-20,0-25 44,-24 25-65,24 0 5,0 0 76,0 0-33,0-25 133,0 25-195,0 0-67,0 0 3,0 0-186,0 0 155,0 0-5,0 0-13,0 0 13,0 25 1,0-25 25,0 0-1,0 0 11,24 25 0,-24-25-28,0 24 7,0 1 7,25-25-46,-25 25 22,0 0-19,0-1-34,25 1 21,-25 0 4,0 0-17,24 0 7,-24-1-13,0 1-21,0 0-15,0-25-12,0 24 126,0-24 14,0 0-83,0 25 62,0-25-82,0 0-4,0 0 223,0 0-23,0 0-80,0 0-47,0 0-79,0-25 6,25 25 80,-25-24-61,0 24 97,0-25 27,0 25-6,0-25 43,25 1-110,-25 24-26,0-25 9,0 25 87,0 0 6,24-25-22,-24 25 6,0 0-4,0-25-16,0 25 14,0 0-24,25 0-20,-25 0-10,0 0-4,0 0 11,25 0 13,-25-25 17,0 25 0,25 0-24,-25 0-3,24 25 3,-24-25 10,24 0 7,-24 0-6,0 25 2,25-25-16,-25 25 7,24-25 10,-24 25-4,0-25-10,25 24-29,-25 1-28,0-25-22,0 25-9,0-1 29,0-24 82,0 25-16,0 0-183,0-25-96,-25 25-21,25-25-59,-24 25 160,24 0-161,-25-25-205</inkml:trace>
  <inkml:trace contextRef="#ctx0" brushRef="#br0" timeOffset="1983">716 396 1671,'0'0'11,"0"0"115,0 0-111,0-25 7,25 25 41,-25 0-92,25 0 103,-25 0 9,25-25-39,-25 25-32,24 0 5,1-25-2,0 25-24,-1 0 89,1-25-172,0 25 63,-1 0-297,1 0-236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0:52.09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24 569 2224,'0'0'-3,"0"-25"32,0 25 22,0 0 39,0 0 11,0-25 150,0 25 2,0 0-49,0-25-3,25 25-119,-25-24-130,0-1 93,25 25 14,-25-25-59,0 0 134,25 1-179,-25-1 108,0 0-36,25 1-132,-25-1 197,25 0-122,-25 1-82,0-1 254,0 25-125,0-25-103,0 25 221,0-25-118,0 25 7,0 0-47,0 0-70,0 0 49,0 0-68,0 0 112,-25 0 66,25 25-169,-25-25 213,0 25 1,25 0-77,-25-25-57,25 24 7,-25 1-106,25 0 78,-24-1 153,24-24-89,0 25-17,0 0 31,0-1-41,0 1-24,0-25 28,24 25-116,-24 0 146,0-25-27,25 24 118,-25-24 1,25 25-112,0-25-119,-25 25 4,25-25 81,0 25 21,-25-25 91,24 25-30,1-25-208,0 0 40,-25 24 25,25-24-85,0 0 46,-25 25-92,25-25 13,-25 0 93,24 25 156,-24-25-91,0 0-8,0 0 23,0 24-80,0-24 101,0 0 15,0 0 88,0 0-109,0 25 18,-24-25-21,24 0-105,-25 0 109,25 25 5,-25-25 6,0 0 33,25 0-15,-25 0-6,25 0-1,-25 0-37,25-25 17,0 25 57,0 0-60,0-25 36,0 25-3,0-24-60,0 24 77,25-25-20,-25 25 3,25-25 124,-25 25-103,25-24 5,0 24-5,0-25-106,-25 25 94,24 0 42,1-25-23,-25 25 83,25 0 13,0-25-114,-25 25 5,0 0-104,25 0-19,-25 0 93,0 0-3,25 0-22,-25 0 37,0 0-24,0 0 9,0 0 15,0 0-39,24 0-4,-24 0 3,0 25 34,0-25 4,25 0 2,-25 0 0,0 25 10,25-25-22,-25 0 6,0 25 0,25-25-9,-25 0 6,25 0-6,-25 24-36,25-24-19,-25 0 12,24 0-12,-24 0 22,25 0 3,-25 0-24,25 0 24,-25 0 130,25-24-132,-25 24 23,0 0 15,0-25-67,0 25 148,0 0 209,25-25 0,-25 25 42,0-25 42,0 25-291,0 0 7,0-25-32,0 25-40,0 0 101,0 0-16,0-24-37,0 24 130,0 0-104,-25 0 0,25 0-28,0 0-153,0 0 103,0-25-34,0 25 9,0 0 5,0 0 120,0 0-135,0 0-74,0 0 11,0 0-165,0 0 196,0 25 64,0-25-31,0 0 45,0 0-56,0 24 21,0-24 14,0 25-18,0 0 39,0-25-35,0 25 18,25 0-4,-25-1-14,0 1 14,0 0-35,0-1-7,0 1 8,0 0-28,0-1-3,0 1-34,25 25-19,-25-25 13,0-1-2,0 1 202,0 0-243,25-25 95,-25 25 17,0-1-161,24 1 117,-24 0-148,0-25-1,0 24-22,0-24 113,0 0 95,0 25 48,0-25 3,0 0 3,0 0-66,0 0-45,0 0 28,0 0 11,0 0 40,-24-25 17,24 25-6,-25 0-15,25-24 12,-25-1 24,25 25-18,-25-25 32,25 1 22,-25-1-19,25 0 22,0 0 6,0 25-3,0-24 158,0-1 36,-25 0-15,25 25-99,0-25-62,0 0-58,0 25 46,0-24 61,0 24-91,25-25 7,-25 25-37,25-25 14,-25 25-3,25-24-86,-25-1 0,25 25 3,0-25 22,-1 25 120,-24 0 102,25-24-108,0 24-33,-25-25-11,25 25-98,-25 0 265,25 0-162,-25 0-15,25-25-19,-25 25-153,0 0 143,0 0 26,0 0-16,24 0 6,-24 0-13,0 0-20,0 0 20,25 25 0,-25-25 3,0 0 20,25 0-6,-25 0-17,0 25 23,25-25-6,-25 0 24,25 0 3,-25 24-14,0-24-13,25 25-21,-25-25 167,24 0-149,-24 25 13,0-25-11,25 24-169,-25-24 166,0 25 7,25-25 11,-25 0-1,0 25-33,0-25-14,0 0-34,0 0 13,0 24 215,0-24-178,0 0 5,0 0-8,0 0-189,-25 0 136,25 0 17,-25 25-49,25-25 86,-24 0-62,-1 0-200,0-25 11,25 25-184,-25 0-260</inkml:trace>
  <inkml:trace contextRef="#ctx0" brushRef="#br0" timeOffset="1300">1043 173 2107,'0'-25'85,"0"0"251,0 25 69,0-24 115,0 24-191,0-25-169,0 25-17,0 0-41,0-25 112,0 25-46,0-25 3,0 25-51,0 0-23,0-24-13,0 24-47,0 0-37,0 0 22,0 0-44,0 0-4,0 0-11,0 0-25,0 0 37,0 0-19,0 0 30,0 0 14,0 24 7,0-24 133,0 25-136,0 0 25,25-25-29,-25 25-126,24-1 152,-24 26-15,0-25 3,25 0 19,-25-1-51,0 1 11,25 0-26,-25 24-15,25-24-13,-25-1-82,25 1 22,-25 0-42,25-25-21,-25 25 50,24-1-63,-24 1-39,0-25-39,0 25-111,0-25-9,25 25 4,-25-25 148,0 25 58,0-25-202</inkml:trace>
  <inkml:trace contextRef="#ctx0" brushRef="#br0" timeOffset="1595">1092 445 2331,'0'-25'-106,"0"25"24,0 0 136,0 0-95,0-25 131,0 25-5,0 0-115,25-24 116,-25 24-26,25 0-21,0-25-18,-25 25-15,25-25 6,0 25-57,-1 0 67,1-24-88,-25 24-88,25 0-294</inkml:trace>
  <inkml:trace contextRef="#ctx0" brushRef="#br0" timeOffset="6238">1638 519 1922,'0'-25'-141,"0"25"202,0 0-9,0 0 74,0 0 43,0 0-181,0 0 12,0 0-20,0 0 111,0 0-23,0 0-12,0 0-14,0 0-27,0 0 3,0 0-3,0 0-27,0 0 24,0 0 3,0 0 36,0 0 19,0 0 172,0 0-7,0 0 19,0 0-113,0 0-68,0 0 3,0 0-43,0 0 105,0 0-128,25 0-128,-25-24 148,0 24-53,24 0-76,-24 0 240,0-25-154,25 25 26,-25-25 86,25 25-205,-25-25-15,0 25 134,0-24-102,0 24 218,0-25-73,0 25-33,0 0-3,0-25-14,0 25 115,0 0-238,0-24 117,0 24-110,0 0-20,0 0 250,-25 0-133,25 0 133,-25 0 4,25 0-155,0 0 205,-24 0-304,24 0 117,-25 0 23,25 0-64,-25 24 44,25-24 20,0 25-123,-25-25-6,0 0 119,25 25-150,0-25 300,0 24-67,-25-24-97,25 25 28,0 0-58,0-25-26,0 25 80,0-25-10,0 24 61,0-24 42,25 25 37,-25-25-41,25 25-174,0-25 58,-25 0-86,25 25 4,0-25-180,-25 0-83,24 0-10,1 0 83,-25 0 133,25 0-21,0 0-208</inkml:trace>
  <inkml:trace contextRef="#ctx0" brushRef="#br0" timeOffset="6698">1911 371 2025,'0'0'52,"0"0"64,0 0 14,0 0 37,0 0 56,0 0 45,0 0-16,0 0-7,0 0-99,0 0-136,0 0 16,0 0-143,0 0 88,0 0 25,0 0-113,0 0 117,0 0 23,0 0 4,25 0 73,-25 24 34,25-24-84,-25 0-60,0 0 16,24 25-142,-24-25 89,25 0-67,-25 25 131,25-25 110,-25 0-216,25 25 89,-25-25-85,25 0 92,-25 24 32,0-24-55,25 0-148,-25 25-115,0-25 52,0 0 69,0 0 88,0 0 22,0 25-15,0-25-11,0 0 35,0 0-26,0 0 15,0 0 32,0 0-11,0 0 40,-25 0 22,25 0-10,-25 0 9,25-25-14,0 25 27,0 0 8,0 0 10,0 0 21,0-25-23,0 25-1,0 0 202,0-24-32,0 24-8,0 0 16,0 0-290,0-25 152,0 25-139,25 0 6,-25-25 75,0 25-135,25 0 169,-25-25-86,25 25-9,-1 0-14,-24 0-13,25 0 186,-25 0-25,25 0-105,-25 0 100,25 0-147,-25 0 34,25 0-10,-25 0-101,0 0-8,25 25 92,-25-25 85,24 0-18,-24 0-1,0 25-122,0-25-140,0 0-34,0 25 11,0-25-7,0 0 174,0 0-34,0 0 44,0 24 108,0-24-133,0 0 153,0 0-111,0 0 58,0 0 121,0 0-227,0 25 109,-24-25-131,24 0 24,0 0 157,0-25-48,0 25 4,0 0-3,0 0-27,0-24 74,0 24 57,0 0-12,0-25 49,0 25 159,0-25-137,0 25 119,24 0-124,-24-25-216,25 25 214,-25 0-101,25-24-25,-25 24 113,25 0-245,-25 0-7,25 0 96,-25 0-96,0-25 84,25 25 13,-25 0-1,24 0 8,-24 0 15,25 0-26,-25 25 1,0-25-7,25 0 143,-25 0-26,0 0-12,0 24-78,25-24-190,-25 0-176,0 0-78,0 25 7,25-25 139,-25 0-107,0 25-11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0:59.74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248 515 2037,'0'0'-111,"0"0"187,0 0-102,0 0 41,0 0 296,0-25-220,0 25 357,0 0-125,0 0-138,0 0 107,0 0-238,0 0 116,0 0-33,0-25-65,0 25-35,0 0-40,0 0 10,0 0-11,0 0 22,0 25 9,0-25-75,0 0 18,0 0 16,0 0-34,0 0 68,0 0-16,0 0-28,0 0 30,0 25-16,0-25 7,0 25 20,0-25 13,0 25-16,0 0-21,0 0 7,0 0-3,0 0 13,0-25 14,25 25-17,-25 0-14,0 0-3,0-25-54,0 25-11,0-25-49,25 25-36,-25-25 123,0 0-29,0 0-128,0 25-16,25-25-180,-25 0 20,0 0-7</inkml:trace>
  <inkml:trace contextRef="#ctx0" brushRef="#br0" timeOffset="299">224 490 2189,'0'0'-135,"-25"0"16,0 0 197,25 0-13,-25-25 70,25 25 19,-25 0-175,25 0 42,-24 0 56,24 0-8,0 0-24,-25 0-33,25 0 13,-25 0-43,25 0 21,0 25 33,0-25 13,0 0 6,-25 25 153,25-25-21,0 25-29,0 0 6,0 0-141,-25 0 19,25 0 24,0 0 29,0 0-22,0 0-36,0 0-24,0 0 1,25 0 33,-25 0-143,25 0 24,-25-25 106,25 26-58,0-2 147,-1 1 3,1-25-236,0 26 20,0-26 7,0 0 12,-1 24 98,26-24 9,-25 0 122,0 0-151,0-24 117,-1 24-143,1-26-120,25 26 113,-25-25 19,-1 1 4,1-2 145,0 1-133,0 0-130,0 0 174,-25-25-148,25 25 165,-25 0-13,0 0-61,0-25 38,0 25-30,-25 0 9,25 0 7,-25 25-37,0-25 31,25 0-21,-25 25 44,0-26-47,-24 26-14,24-24 17,0 24-47,0 0 41,1 0 17,-1 0 2,0 0 1,0 0-40,0 0 6,0 0-17,1 0-55,24 0-210,-25 24-121,25-24 64,-25 26 21,25-26-29,-25 25 99</inkml:trace>
  <inkml:trace contextRef="#ctx0" brushRef="#br0" timeOffset="5901">993 765 1165,'0'0'212,"0"0"29,0 0-178,0 0 213,0 0-203,0-25 35,0 25 97,0 0-169,0 0 109,0 0-108,0 0 212,0 0-39,0 0-89,0 0 209,0-25-226,0 25 13,0 0-5,0 0-133,0 0 91,0 0-19,0 0-24,0 0-7,0 0-3,0 0 10,0 0-3,0 0-21,0 0-6,0 0-11,0 0-13,0 0 20,0 0-10,0 0-3,0 0 13,0 0-20,0 0 237,0 0-221,0 0 15,0 25-1,0-25-202,0 0 209,0 25-26,0-25-8,0 0-43,0 25 14,-25-25-56,25 25 3,0-25-27,0 25 93,0-25-170,0 0-59,0 26 1,0-26-165,0 0 329,0 24-24,0-24-210,-25 0-62</inkml:trace>
  <inkml:trace contextRef="#ctx0" brushRef="#br0" timeOffset="6330">1241 490 1604,'0'-25'175,"0"25"-115,0 0 28,0-26 70,0 26-123,25 0 163,-25-24 11,0 24 49,0 0 68,0 0-111,0-25-27,25 25 13,-25 0-234,0 0 76,0-26-14,25 26-133,-25 0 137,0 0-43,0 0 20,24 0-29,-24 0-5,0 0 21,0 0-27,25 0 154,-25 0-163,0 0 29,25 0 7,-25 0-128,0 0 125,0 26-1,0-26 4,25 0 6,-25 25 0,0-25 4,0 24-14,0-24 27,0 26 127,0-26-177,0 25 34,0 0 97,0-25-215,0 25 156,0-25-52,0 25-113,0-25 116,-25 25 4,25-25 69,0 25-36,0-25-44,-25 0-2,25 0-31,0 25 41,0-25 6,0 0 39,0 0-12,0 0-40,0 0 42,0 0-29,0 0-30,0 0 53,0 0-29,0 0-24,0 0 37,0 0 80,0 0-93,0 0 12,0 0-12,0 0-111,0 0 210,0 0-103,0 0 27,0 0-27,0 0-97,0 0 221,0 0-17,0 0-97,25 0-16,-25 0-5,25 0-122,-25 0 107,25 0 119,-25 0-270,25 0 229,-25-25-193,24 25-152,-24 0 132,25 0-164,-25 0 182,0 0-47,25 0 120,-25 0 9,0 0-284,25 0-38</inkml:trace>
  <inkml:trace contextRef="#ctx0" brushRef="#br0" timeOffset="6886">1787 540 2130,'0'0'71,"0"0"42,0 0 55,0 0 133,0 0 98,0 0-146,0 0-26,0 0-95,0 0-173,0 0 125,0 0-41,0 0-29,0 0-8,0 0-19,0 0 3,0 0-14,0 0 24,0 0-20,0 0 27,0 0-10,0 0 6,0 0-13,0 0-3,0 0 19,0 0-16,0 25 44,0-25-24,0 0-10,-25 25-7,25 0 4,0-25 133,0 25-117,-24-25 149,24 25-182,-25 0-94,25-25 186,-25 25-214,25 0 122,0-25-83,-25 25-264,25-25-5,0 25 66,-25-25-150,25 25 263,0-25-201,-25 25-151</inkml:trace>
  <inkml:trace contextRef="#ctx0" brushRef="#br0" timeOffset="7905">2332 314 1967,'0'0'49,"0"0"-137,0 0 65,0 0 41,0 0-24,0-25 197,0 25-45,0 0 21,0 0-47,0 0-8,0-24 161,0 24-21,-25 0-1,25 0-125,0 0-66,0-26-10,-25 26 13,25 0-24,-24 0 5,24 0-143,0 0 78,-25 0 28,25 0-147,-25 0 143,25 0-91,-25 0 221,25 0-107,-25 26-52,25-26 46,0 0-157,-24 24 233,24-24-60,0 25-45,0-25 19,-25 0-113,25 26 87,0-26 38,0 24-44,0-24-1,0 26-36,0-26-18,0 25 6,25-25-62,-25 24 22,24-24 54,-24 0 35,0 26-12,25-26 71,-25 0-133,25 0 3,-25 0 90,25 0-71,-25 0 83,0 0-18,0 0 12,0 0 12,25-26-6,-25 26 16,0 0 165,0-24 20,0 24-82,24-25 7,-24 25-15,0-26-140,0 26 134,0-24-16,0 24-94,0 0 102,0 0-43,25-26 8,-25 26-58,0 0-2,0 0-8,0 0-6,0 0-21,0 0 27,0 0-6,0 0-11,0 0-13,0 0 21,25 0-1,-25 0 0,0 0 31,25 0-51,-25 0 23,0 26-6,25-26-30,-25 24 20,25-24-37,-25 0 7,0 26 20,0-26-23,24 25 127,-24-25-146,0 24-6,0-24-25,0 26-98,25-26 243,-25 0-6,0 25-120,0-25-16,0 0-109,0 0 13,0 0 246,0 25-63,0-25 23,0 0 11,0 0-98,0 0 80,25-25 12,-25 25-12,0 0-3,0 0 6,0-25-12,25 25 0,-25-26 24,0 26-2,0-24-10,0 24-15,25 0 2,-25-25 166,0 25 49,0 0 37,0-26-93,0 26-47,0 0-141,24 0-32,-24-24 107,0 24-36,0 0-13,0 0 13,0 0-6,0 0-129,0 0 275,0 0-153,0 0 13,25 0 23,-25 0-32,0 0 152,0 0-13,0 0-140,25 24-129,-25-24-10,0 0 113,0 0 19,0 26 137,25-26-48,-25 0-122,0 25 129,0-25-182,25 0 71,-25 0-21,0 24-195,0-24 45,25 0-35,-25 0 27,0 26 192,0-26 72,0 0-71,24 0 2,-24 0 17,0 0-84,0 0 46,0 0-11,25 0-25,-25-26 16,0 26 27,0 0 0,0 0 115,25-24-106,-25 24 15,0-25 18,0 25-67,0-26 115,25 26 28,-25-24 174,0 24 10,0 0 59,0-26-158,0 26-36,0 0-179,0 0 55,0 0-2,0 0-25,0 0 21,0 0-163,0 0 153,0 0-119,0 0 115,0 0 21,0 0 32,0 0 88,0 0-157,0 0 17,0 0-52,25 0 41,-25 26 33,24-26 4,-24 0-14,0 24-112,25-24 93,-25 0 4,25 26-7,-25-26 69,25 0 44,-25 0-149,25 25 7,-25-25 5,25 0-29,-1 0 21,-24 0 13,25 0 19,0 0-185,0 0 114,-25 0 5,25 0-122,-1 0 183,-24 0 18,25 0 9,-25-25 7,25 25 174,-25 0 14,0 0-12,0-26 37,0 26-123,0 0-155,0 0 129,0 0-16,0 0-168,0-24 111,0 24-120,0 0-14,-25 0 137,0 0 30,1 0 103,-1 24-113,0-24-17,0 0-20,25 0-100,-25 26 208,1-26-115,-1 0 131,25 25-146,-25-25 1,25 0-14,0 24-140,0-24 242,0 0-134,0 26-62,0-26 10,0 0-130,0 0-19,0 0 269,0 0-130,25 25 6,-25-25 38,25 0-91,-25 0 107,24 0-3,1 0 165,-25-25-143,25 25 40,0-26 75,-25 26-139,25-24 171,-1-1 81,-24 25-27,25-26-12,0 2 234,-25-2-54,25 1-90,-25 1 48,25-2-237,-25 1 31,0 0 60,0 0-8,0 25 28,0-25-26,0 0 4,0 25-5,-25-25-36,25 0-10,-25 25 52,25-25-28,0 25 33,-25-25-25,25 25-51,-25 0-7,25-25-34,0 25-29,0 0 67,0 0-76,0 0-14,0 0-18,0 0-49,0 0 68,0 0 29,0 25 44,0-25-52,0 25 15,-24-25-21,24 25-15,0 0 7,0 0-36,0 0-4,0 0-13,0 0-17,0 0-7,0 0-12,0 1-31,0-2-14,0 1-16,24-25-14,-24 26-88,0-2-32,25-24 59,-25 26-170,0-26 233,25 0-119</inkml:trace>
  <inkml:trace contextRef="#ctx0" brushRef="#br0" timeOffset="9334">3672 189 2767,'25'0'112,"-25"0"112,0 0-118,0-25 104,0 25-99,0 0-186,25 0 215,-25 0-212,0 0 106,0 0-54,0 0-10,0 0 27,0 0-30,0 0 7,0 0-46,0 0 170,0 0-81,0 0 21,25 0 28,-25 25-161,0-25-3,0 0 98,0 0 29,0 25 40,0-25 9,0 0-100,0 25-224,0-25 20,0 0-46,0 26 119,0-26 159,0 24-87,0-24 9,-25 0-27,25 0-43,0 25 116,0-25 8,-25 0 139,25 0-113,0 0 85,0 0-69,0 26-130,0-26 227,0 0-167,0 0 121,0 0-6,0 0-75,0 0 201,0 0 88,0 0-11,0-26-105,0 26-119,25 0-104,-25 0 1,0 0 74,25 0 21,-25 0-21,25 0 7,-25 0 26,24 0-52,-24 0-6,25 0 29,-25 0 81,25 0 10,-25 0-130,24 0-4,1 0-94,-25 0-13,24 0 263,-24 0-168,25 0 5,-25 0 124,25 26-237,-25-26 286,0 0-143,0 0-9,0 0 139,25 24-260,-25-24 111,0 0-77,0 0 110,0 0-20,0 26 159,0-26-175,-25 0-128,25 0 167,-25 25-177,0-25 197,1 0-40,24 0 124,-25 0-35,1 24-184,-1-24-110,0 0-223,1 0 6,-1 0 191,0 0 65,25 0-260</inkml:trace>
  <inkml:trace contextRef="#ctx0" brushRef="#br0" timeOffset="9837">3722 114 1841,'0'0'28,"-25"0"48,0 0 143,25 0-43,-25 0 12,1 0-14,-1 0 52,0 0 23,25 0-11,-25 0-29,0 0-186,25 25-36,-24-25 6,24 0-9,-25 25-24,25-25 96,-25 25-69,25 0 10,-25 0 19,25-25-36,0 26 57,0-2-24,0 1 0,0 1-46,0-2-65,25 2 26,-25-1 89,25-25 32,-25 24-78,25 2 128,-1-1-152,1 0-26,-25 0 206,25-25-196,0 25 59,0-25 53,24 25-63,-24-25 66,0 0 3,0 0-26,0 0 122,-1 0-151,1 0-11,0 0 4,24 0-155,-25-25 168,1 25 145,0-25-155,0 0 30,25 25 114,-26-25-127,1 0 26,0-1 92,0 2-263,0-1 2,-25-1 153,24 2-85,-24-2 108,25 1-7,-25 1-3,0-2-23,0 1 10,0 25 10,0-25-31,0 0 8,-25 25 19,1-25-30,24 25 14,-25-25-40,0 25-41,0-25 118,0 25-44,1 0-244,-26 0-76,25-25-184,-25 25 100,26 0 82,-25 0-208</inkml:trace>
  <inkml:trace contextRef="#ctx0" brushRef="#br0" timeOffset="10793">1390 239 670,'0'0'10,"0"0"16,0 0 193,0-25-143,-25 25 204,25 0-25,0 0-150,-25 0 173,25 0-189,-24 0-2,24 0-38,-25 0-152,25 0 148,-25 0 11,25 0-15,0 0 13,-25 25-168,25-25 17,-25 0 6,25 0 253,-24 26-112,24-26-4,-25 24 120,0-24-243,25 25 193,-25 1-113,25-26 27,-25 24-9,25 2-87,0-1 110,-25-1-38,25-24 21,0 26 30,0-1-24,0 0-106,0 0 100,0 0-33,0 0-9,0 0 21,0 0 0,0 0 9,0 0 6,0 0-18,0 0 12,25-25-9,-25 25 28,25 0-7,0-25-30,-25 25 21,25 0-24,0-25 24,-1 26 16,1-26-34,0 0 9,0 24-5,0-24-14,-1 0 32,1 0 15,0 0 139,0 0 30,25-24-58,-26 24 14,1 0-149,0-26-16,25 26 32,-26-25-77,1 0 81,0 25 22,0-25-2,0 0-15,-25 0 29,25 0-117,-1 25 57,-24-25 125,0 0-142,25 0 114,-25 0-31,0 0-56,0 0 61,0 0-2,0 0-25,0 0 14,-25-1-34,25 2-37,0-1-12,-24-1-2,-1 26-1,25-24 202,-25-2-167,25 26 3,-25-25 193,0 25-384,0-24 181,1 24-83,24-26-171,-25 26 165,0 0-103,0-25-9,25 25-157,-25 0-83,1 0 17,-1 0 85,0 0-40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0:33.40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227 249 1853,'0'-25'28,"0"25"36,0 0 43,0 0 64,0-25-29,0 25-23,0 0-50,0 0-60,0-25 12,0 25-3,-24 0 83,24 0-58,0 0-21,-25 0-1,25 25-104,-25-25 74,25 0 30,-25 25-39,0-25 48,25 25-27,-24-25-36,24 25 45,-25 0-12,25-25 25,-25 26-28,25-2 9,0 2-6,-25-1-22,25-25 28,0 24-18,0 2-40,0-1 52,0-25 3,25 25-24,-25 0 36,25-25 6,-25 0-99,25 25 133,-1-25-127,1 0 50,0 0-1,0 0-131,-25 0 208,25 0-190,-1 0 119,1 0 38,0-25-25,-25 25 121,25 0 21,-25 0 207,0 0-27,0 0-158,0-25 113,0 25-189,0 0-154,0 0 138,0 0 45,0 0-252,0 0 279,0 0-156,0 0-36,0 0 192,0 0-195,0 0 172,0 25-168,0-25-85,0 0 23,0 0-16,0 25 159,0-25-49,25 0 155,-25 25 7,0-25-290,24 0 307,-24 25-184,25-25 14,-25 0 43,0 25-6,25-25-107,-25 0 118,25 0-48,-25 0 17,25 25-1,-25-25-143,0 0 312,24 0-300,-24 0 144,0-25-5,0 25-66,25 0 32,-25 0 91,0 0 12,0-25-180,0 25 71,0-25-67,0 25-27,0-25-105,0 25 10,0-25-19,0 25 4,0-25 188,0 25 103,0-25-64,-25 25 9,25-25-27,0 25-74,-24-26 74,24 26 95,0 0-59,0 0 12,0-24 52,0 24-177,0 0 117,0 0-10,0 0-79,0 0 91,0 0-3,0 0-9,24 0 34,-24 0 210,0 0-25,25 0-110,-25 0 95,25 0-213,-25 0 60,0 0 70,24 0-87,-24 0-3,25 0-50,-25 0 53,24 0-135,-24 0 78,25 24 8,-25-24-24,25 0 112,-25 26-32,0-26-165,25 0 115,-25 25 47,24-25-166,-24 0 260,0 25-157,25-25-28,-25 0 8,25 25-59,-25-25 16,0 0-194,0 0 83,0 25-61,0-25-15,0 0 200,0 0 21,0 0 24,0 0 179,0 0-161,0 0 3,0 0-32,0 0-126,0 0 128,0 0 102,0 0-57,0-25 84,0 25-78,0 0 44,-25 0-65,25-25-58,0 25 91,0 0-131,0-25 182,0 25-23,0 0 192,0 0 31,0-25-88,0 25-46,0 0-117,0 0-76,0 0 66,0-26-68,25 26-1,-25 0 62,25 0-134,-25 0 227,0 0-151,25 0 30,-25 0 31,24 0-42,-24 0 117,0 0-81,25 0 77,-25 26-74,0-26-72,25 0 50,-25 0-212,0 25-27,25-25 20,-25 0 23,0 0 97,0 25 69,0-25 6,0 0-63,0 0 78,0 0-59,0 0 12,0 0 30,0 25 37,0-25 13,0 0-175,0 0 178,0 0-42,0 0 1,0-25 179,0 25-200,25 0 59,-25 0 50,0-25-53,0 25-144,24 0 8,-24-25 110,0 25-54,25-26 289,-25 26-110,0 0-111,0-24 127,0 24-91,0 0 272,25 0-25,-25 0 4,0 0-36,0 0-293,0 0-28,0 0 47,0 0 4,0 0 87,0 0-17,0 0-73,25 0 39,-25 0-50,0 0 79,0 0-9,0 0-77,0 0 60,0 0-30,0 24-19,25-24 66,-25 26-4,24-26-46,-24 0 20,0 25-33,25-25 29,-25 25-19,0-25-19,25 25-200,-25-25-16,25 0 12,-25 25-16,25-25 150,-25 0-44,24 0-19,1 0 162,-25 0-122,25 0 31,0 0 63,-25-25 25,24 25 0,-24 0 183,25-25-129,-25 25-121,25-25 176,-25 0-120,0 25 164,0-26 6,0 26 237,0-24 16,0 24-10,0-25-128,0 25-231,0 0 18,0-26-38,0 26 126,0-24-16,0 24-47,0 0 29,0-26-3,-25 26 1,25 0-7,0 0-31,-25-25-18,25 25 11,0 0-26,0 0-39,0 0-1,-24 0-25,24-25-30,0 25 66,0 0-72,0 0 36,0 0 22,0 25-18,0-25 39,0 0 1,0 0 3,0 25-36,0-25 28,-25 26-35,25-2 0,0 2 21,0-1-18,-25-1 4,25 2 4,0-1-36,0 0 11,0 0-11,0 0 1,0 25-4,0-25-28,0 0-2,0 0 3,0-25 7,0 26 1,0-2 135,0 2-165,0-1 21,0-25 44,0 24-186,0-24 203,0 26-33,0-26-258,0 0 50,0 25-57,0-25 28,0 0 266,0 0-27,0 0-49,0 0-85,0 0-316,25-25-45</inkml:trace>
  <inkml:trace contextRef="#ctx0" brushRef="#br0" timeOffset="1415">1268 424 1967,'0'0'111,"0"-24"-93,0-1 46,0-1 66,0 2-91,0 24 159,0-26 177,0 26-24,0-25-102,0 25-57,0-25-159,0 25-66,0-25 126,0 25 55,24 0-100,-24 0 70,0-25-46,25 25-68,-25 0 34,0 0 154,25 0-199,0 0 38,-25 0-10,25-25-196,-1 25 192,-24 0-41,25 0 59,0 25-59,-25-25 17,25 0 3,-25 0-31,0 25 84,25-25-32,-25 0-6,0 25-4,0-25-60,0 25 50,0-25 24,0 25-52,0-25 31,0 26-35,0-2-20,0-24 44,0 26-50,0-26-14,-25 25-30,25-25-72,-25 24 3,0-24-118,0 0-59,25 26-28,-24-26 86,-1 25-179,0-25-73</inkml:trace>
  <inkml:trace contextRef="#ctx0" brushRef="#br0" timeOffset="1947">1640 400 2319,'24'0'-21,"-24"-25"-116,0 25 38,0 0 61,0 0 97,0 0 141,0-26-8,0 26 110,0 0-87,0 0 48,0 0 19,0-24-181,0 24-101,0 0 60,0 0-13,-24 0-47,24 0 145,0-26-270,-25 26 122,25 0-63,0 0-57,-25 26 146,25-26-143,0 0 101,-25 0 19,25 24 122,-25-24-183,25 0 90,0 26 70,0-26-212,-24 25 159,24-25-95,0 0-66,0 24 151,0-24-20,0 26-3,0-26-71,0 25-184,0-25 28,0 25 43,24-25 23,-24 0 111,25 0 19,-25 25-40,25-25 34,-25 0 15,25 0-6,-25 0 3,25 0 3,-25 0 0,0-25-12,24 25 30,-24 0 119,25 0-110,-25-25 3,0 25-15,0-25-71,0 25 220,25-26 93,-25 26 86,0 0-5,0-24-203,0 24-63,0 0-63,0 0-57,0 0 84,0 0-41,0 0-19,0 0 9,0 0-2,25 0-4,-25 0 40,0 0-10,0 0-29,0 0 201,0 0-36,0 0-1,0 0-95,25 24-190,-25-24-91,0 26 143,24-26 98,-24 25 40,0-25-21,0 25-179,25-25-79,-25 25-65,0-25 140,0 0-21,0 25 62,25-25-29,-25 0-33,0 25 67,0-25 40,0 0 87,0 0 118,0 0-133,0 0 44,0 0-44,25 0-144,-25 0 282,0 0-178,0 0 25,24-25 178,-24 25-292,25-25 143,-25 25 4,0-25-174,25 25 202,-25-25 18,0 25-43,25-25 34,-25 25-61,25-26 116,-25 26-45,0 0 12,0-24 38,0 24-118,24 0 78,-24 0-12,0 0 204,0-25-58,0 25 26,0 0 5,0 0-292,0 0 42,0 0-11,0 0-66,0 0 138,0 0 4,0 0-201,0 0 230,25 0-69,-25 0-67,0 25 233,25-25-195,-25 0 29,0 0 17,25 24-23,-25-24-28,0 0-37,0 0 131,25 26-150,-25-26 139,0 0 10,24 25-194,-24-25 236,25 0-103,-25 0-4,0 0 94,25 0-188,-25 25 124,25-25-20,-25 0 53,25 0 22,-25 0-192,24-25 130,-24 25-3,25 0 44,-25 0 17,0 0-104,25-25-101,-25 25-17,0 0 50,25-26 111,-25 26 29,0 0 56,0-24 50,0 24-273,0-25 236,0 25-174,0-26-73,0 26 185,0-24-63,0 24 11,0 0 58,0-26-35,0 26-97,0 0 133,0 0-9,0-25-4,-25 25-23,25 0-13,0 0-27,0 0 44,0 0-58,0 0 4,0 0-23,0 0-48,0 0 61,0 0-10,0 25 77,0-25 139,0 0-199,0 0 77,0 26-88,0-26-139,0 0 315,0 24-186,0-24 41,0 26 43,0-26-132,0 25 238,0-25-116,0 0-30,0 24-34,0-24-115,0 26 74,0-26 22,0 0-3,0 25 99,0-25-69,0 0 86,0 25-112,0-25-69,0 0 222,25 0-245,-25 0 154,0 0 32,0 0-121,25 0-22,-25 0 53,0 0-167,24 0 4,-24 0 150,25 0-84,-25-25 96,25 25 4,-25-25 91,25 25-31,-25 0 0,25-26 6,-25 26-100,0 0 79,24-24 27,-24 24-8,0 0 38,0 0 192,0 0-37,0 0-123,24 0 1,-24 0-209,0-25 175,0 25 85,0 0-13,0 0 28,0 0-215,0 0 23,0 0 20,0 0-79,0 0 85,0 0 23,0 25-19,0-25 35,0 0-206,0 0 141,0 0 1,0 24-145,0-24 416,0 0-340,0 26 110,0-26 59,0 0-127,25 25 102,-25-25-69,0 0 115,0 0-83,0 25 77,25-25-80,-25 0 39,0 0-3,24 0-62,-24 0 26,25 0-217,-25 25-33,25-25 70,-25 0-81,25-25 165,0 25-32,-25 0-19,24 0 77,-24-25-40,25 25 148,0-25 86,-25 25-142,25 0 93,-25-26-90,25 26 0,-25-24 259,0 24 82,24-25 2,-24 25 22,0-26-105,0 26-113,0-24-26,0 24-188,0 0 146,0-26-27,0 26 35,-24 0 81,24 0-109,0 0-145,-25 0 91,25 0-117,0 0 32,0 0 223,0 0-295,-25 0 170,25 0-89,-25 26-66,25-26 337,0 0-205,0 24 11,-25-24-20,25 26-159,0-1 369,0-25-7,0 24-4,0-24-17,-24 26-160,24-1-137,0-25-20,0 25 14,0 0 157,0-25 141,0 25 2,-25 0-143,25-25-192,0 25 172,0-25-144,0 25 112,0-25 19,0 0-356,0 25 141,0-25-51,0 0-116,0 0 194,0 0-6,0 25-233</inkml:trace>
  <inkml:trace contextRef="#ctx0" brushRef="#br0" timeOffset="5529">3324 274 1649,'0'-25'161,"0"25"-44,0 0 51,0 0 62,0 0-87,0 0 148,0 0 169,0 0-127,0 0-168,0 0 89,0 0-412,0 0 95,0 0 207,0 0-307,0 0 321,0 0-194,0 0 36,0 0-36,0 0-125,0 0 181,0 0-141,0 25 237,0-25-93,0 0-13,0 25 64,0-25-191,0 26 130,0-26-3,0 24-123,0-24 233,0 26-143,0-26 107,0 0 35,0 25-98,0-25 55,0 0-169,0 24-40,25-24 119,-25 0-95,0 0 176,0 0 103,0 0-280,25 0 123,-25 0-20,0 0-17,0 0 21,0 0 99,0 0-195,0 0 85,0-24-54,25 24-83,-25-25 177,0 25 49,0-26-36,0 2 95,0-2-101,0 26-237,0-25 299,0 0-64,25 0 60,-25 0-9,0 25-145,0-25 29,24 0-27,-24 0 88,0 25 63,25-25-56,-25 25-54,25-25 26,-25 25-19,0-26-21,25 26 64,-25-24-53,0 24 9,25 0 48,-25 0-87,24-25 231,-24 25-191,0 0 137,0 0 15,0 0-318,0 0 350,0 0-181,0 0 44,0 0-30,0 0-186,0 0 165,0 0-59,0 0 39,0 0 21,0 0-154,0 25 103,0-25 202,0 0-34,25 24-64,-25-24-48,0 26 81,0-1 3,25-25 81,-25 25-25,0 0-237,0 0-32,0 0-34,0 0 181,0 0-68,25 0 25,-25 0 19,0 1-122,0-2 183,0 2-77,0-1 103,0-1-44,0 2-113,0-1-25,0 0-221,25-25-42,-25 25 70,0 0 16,0-25 70,0 25 163,0-25-227,24 0 102,-24 0 259,0 25-398,0-25 176,0 0-36,0 0-238,0 0 298,-24 0 26,24 0 109,0-25 61,-25 25 42,25 0 31,0-25 104,0 25-86,-25 0 121,25-25 0,0 0-128,0 25-15,0-25-42,0 0-95,0 25 10,25-26 84,-25 2-75,0-1 62,25 25-14,-25-26 6,24 2-47,-24 24-10,25-26 3,0 1-33,0 25 3,-25-25 3,24 25-49,1-25 49,0 25-142,0-25-52,-25 25 88,25-25-353,-1 25-23</inkml:trace>
  <inkml:trace contextRef="#ctx0" brushRef="#br0" timeOffset="6854">995 926 2547,'0'0'-113,"0"0"158,0 0-27,0 0 208,0 0 136,0 0-76,0 0 18,0 0-278,0 0 156,0 0-206,0 0 34,0 0 90,0 0-178,0 0 131,0 0-5,0 0-45,0 0 7,0 0-16,0 0-4,0 0 3,0 0 3,0 0-23,0 0 7,0 0 3,0 0 3,0 0 25,0 0-18,0 25 0,0-25 4,0 0 20,0 25 0,0-25 23,0 25-16,0 0-45,0 0 1,0-25 24,0 26 177,0-2-157,-25 2-10,25-1-35,0-1-167,0 2 177,0-1 25,0 0-1,0-25-26,0 25 47,0 0-27,0-25-17,0 25 6,0-25-60,0 0 13,0 25-6,0-25-46,0 0 103,0 0-138,0 0-11,0 0-84,0 0-178,0 0 120,0 0-277,-25 0-62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1:13.38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467 121 1306,'0'0'177,"0"-25"26,0 25-64,0 0 174,0 0-239,0 0 6,0 0 127,0-25 48,0 25 104,0 0 13,0 0-189,0 0-100,0 0-136,0 0 97,0 0 96,0 0-120,0 0-49,0 0-39,0 0 41,0 0-102,0 0 214,0 0-41,0 0-54,0 0 130,0 0-209,0 0 72,0 25-89,0-25 76,0 25 142,0-25-251,0 25 251,0-25-112,0 24 10,0 1 109,0 0-270,0-1 68,0-24-212,0 25-55,0 0 63,25-1 18,-25-24 125,0 25-180,0 0-25,0-25-182</inkml:trace>
  <inkml:trace contextRef="#ctx0" brushRef="#br0" timeOffset="311">346 47 2083,'-24'0'11,"0"-25"39,-1 25 27,25 0-100,-24 0 17,0 0-29,-1 0-18,1 25 138,0-25 4,0 0-39,24 24 15,-25-24-56,1 25-15,0-25 36,24 25 33,-24 0-48,24-25-3,-25 24-21,25 1-30,0 0 36,0-1-3,0 1 33,0 24-42,25-24 51,-1 0-18,-24 0-12,24 0 6,0-1-15,1 1 3,-1 0-3,0 0 7,0-1-4,25 1 6,-25 0 12,25-25-15,-25 24-13,0-24-11,25 0-6,-25 0 33,25 0 0,-25 0 18,0 0 7,0 0 166,1 0 29,-1-24-6,-24 24 24,24-25-202,0 0 50,-24 1 17,25-1-129,-25 0 66,0 0-79,0-24 6,0 24 80,0 0-46,0-24 6,-25 24-16,25 0 16,-24 1 31,24-1 176,-24 0-173,0 1 107,24-1 9,-25 0-340,1 25 305,0-25-295,0 1-3,-1 24 143,1-25-131,24 25 158,-24 0-66,0 0 82,24 0-82,-25-25-190,25 25-9,-24 0-208,24 0-10,0 25 307,0-25-29,-24 0-153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6:48.67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0 771 1548,'0'0'-80,"0"0"105,0 0 29,0 0-126,0 0 89,0 0 14,0 0-74,0 0 115,0 0 22,0 0-19,0 0-42,0 0 139,0 0-7,0 0-225,0 0 97,0 0-159,0 0 11,0 0 111,0 0 44,0 0 45,0 0-8,25 0-78,-25 0-61,0-25 18,25 25-56,-25 0 113,24 0 44,-24-25-53,25 25 12,-25 0-25,25 0 49,0-24-70,-25 24 43,25-25 62,0 25-152,-25 0 93,25 0-43,-25-25-53,25 25 67,-25 0 1,0 0 89,25-25-55,-25 25 17,0 0 12,0 0-49,0 0 62,0 0-3,0 0 3,0 0-9,0 0-2,0 0-33,0 0 92,0 0-12,0 0 28,0 0-3,0 0-70,0 0-21,0 0-51,0 0 77,0 0-127,0 0 88,0 0-40,0 0-42,0 0 66,0 0-41,0 0 95,0 0-75,0 0 40,0 0-22,25 0-66,-25 0 73,0 25-44,0-25 9,0 0 34,0 25-21,0-25 49,24 0 11,-24 25-39,0-25 26,0 24-47,0 1-51,0-25 69,0 25-18,0-25 28,25 25 47,-25-25-53,0 25-140,0 0-15,0-25-47,0 24-25,0-24 93,0 26-4,0-26-21,0 0 19,0 25-140,0-25-123</inkml:trace>
  <inkml:trace contextRef="#ctx0" brushRef="#br0" timeOffset="629">548 125 1683,'0'0'-23,"0"0"29,0 0 25,0-25 37,0 25 90,0 0 13,0 0-10,0-25-50,0 25-27,0 0-45,0 0-48,0 0 3,0 0-42,0 0 0,0 0 81,0 0-30,0 0-27,0 25 33,0-25-57,0 0 57,0 25 18,0 0-24,0 0-6,0-25 15,0 24 6,0 1-45,0 0 63,0 0-36,0 0-9,0 0 33,0-25-42,0 24-30,0-24 18,0 25 6,0-25-81,0 26 34,0-26-51,0 0 20,0 24-101,0-24 29,0 0-154</inkml:trace>
  <inkml:trace contextRef="#ctx0" brushRef="#br0" timeOffset="927">423 100 804,'0'0'191,"0"0"-108,0 0 7,0 0 172,0 0-345,0 0 249,0 0-136,0 0-19,0 0 160,0-25-163,0 25 210,0 0-166,25 0-134,-25 0 73,25-25 6,-25 25-114,25 0 237,-25 0-174,25-24-12,-25 24 171,25 0-182,-1 0 150,-24-25-61,25 25-56,-25 0-83,25 0 78,-25 0-47,25 0-143,-25 25 226,25-25-344</inkml:trace>
  <inkml:trace contextRef="#ctx0" brushRef="#br0" timeOffset="1191">572 373 857,'0'0'31,"0"0"170,0 0 28,0 0-6,0 0-123,0 0-49,0 0 21,0 0-69,0 0 252,0 0-230,0 0-39,0 0 77,0 0-146,25 0 95,-25 0 32,0 0 3,25 0-50,-25 0 35,0 0-18,25 0-46,0 0 41,-25 0 3,25-25 62,-25 25-91,25 0 40,-25 0-29,25 0-112,0 0 176,-25-24-70,25 24 4,-25 0 25,0 0-23,25 0 89,-25 0-53,0 0-1,0 0-35,0 0-80,0 0 42,0 0 86,24 0-48,-24 0 12,0 0 50,0 0-107,0 0 45,0 0-5,0 0 8,0 0-6,0 0 6,0 0 9,0 0-59,0 0-8,0 0 41,0 0-9,0 0 31,0 0 56,0 0-43,0 0 8,0 0-2,0 24-36,25-24 24,-25 0-30,0 25-22,0-25 46,0 0-35,0 0 49,0 0 3,0 26-57,0-26 45,0 0-42,0 0-21,0 0 61,0 0-29,0 0 69,0 0 38,0 0-78,0 0 11,0 0-55,0 0-5,0 0 63,0 0-17,0 0-20,0 0 22,0 0-31,0 0 67,0 0 56,0 0-54,0-26-17,0 26-64,0 0-52,0 0 72,0-25 80,0 25 20,0 0 39,0-24-35,0 24-8,0 0 69,0 0-6,0 0-15,0-25-55,0 25-36,0 0 3,0 0-38,0 0 15,0 0-49,0 0-14,0 0 36,25 0 43,-25 0-28,0 0 54,0 0-28,25 0-120,-25 0 100,0 0-124,0 0 43,25 0 125,-25 0-103,0 25 66,0-25 40,25 0-66,-25 0 47,0 0 7,0 0-171,0 0-40,0 0 0,0 24-24,0-24 105,0 0 13,0 0-3,25 0 29,-25 0 3,0 0 13,0 0-29,0 25 92,0-25 0,0 0 31,0 0-6,0 0-163,0 0 31,0 0-14,0 0 115,0 0-9,0 0 67,0-25-110,0 25 62,0 0 50,0 0-60,0 0 17,0-24-55,25 24 48,-25 0-36,0-25 77,0 25-14,25 0-55,-25-25 19,0 25 204,0 0-71,25 0 33,-25-25 19,0 25-290,0 0 47,24 0 43,-24 0-40,0 0 131,0 0-75,25 0-106,-25 0 40,0 0 7,0 0-4,0 0 17,25 0 78,-25 0-70,0 0 89,0 0-1,25 0-254,-25 25-28,0-25-109,0 0 11,0 25 56,0-25-141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0:02.47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37 97 2366,'0'0'-18,"0"-24"-130,0 24 5,0 0 12,0 0 179,0-24 175,0 24-8,0 0-122,0 0-149,0 0-26,0-24 110,0 24 14,26 0 103,-26 0-151,25 0 6,-25-24 100,0 24-97,26 0-24,-26 0-97,0 0 118,25 0-24,-25 0 27,0 24 127,26-24-118,-26 0 1,25 0 13,-25 24-141,0-24-22,0 0 16,0 24 118,26-24-11,-26 24 159,0-24-142,0 24 125,0 0-125,0-24-10,0 24-2,-26 0-124,26-24 145,-25 24-137,25 0 117,-26 0-4,26-24 6,-25 24 146,-1 0-131,26-24 130,-25 24-18,25-24-146,-26 24 49,26-24-148,-25 0 14,25 24-2,0-24 109,-26 0 109,26 0-109,0 0 12,0 0 131,0 0-118,0 0-34,0 0 3,0 0-114,0 0 29,0 0 166,0 0-18,0 0-18,0 0 19,0 0-49,0 0 3,0 0 1,0 0-20,26 0 13,-26 0 93,25 0-96,-25 0 0,26-24 34,-1 24-102,-25 0 105,26 0-16,-1 0-15,1 0 10,-1 0 15,1-24 97,-1 24-128,1 0 28,-1 0-47,1 0 3,-1 0-30,1 0-97,-1 0-25,1 0-42,-1 0 100,-25 0-184,26 24-43,-26-24-138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2:20.82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28 114 794,'0'0'5,"0"-25"206,0 25-164,0 0 27,0-25 186,0 25-158,0 0 1,0 0 175,0-25-174,0 25-4,0 0 207,0 0-307,0 0 9,0-26-66,0 26 15,0 0 129,0 0 6,0 0 49,0 0 167,0-25-27,0 25-41,0 0 0,0 0-214,0 0-21,0 0-9,0 0-27,0 0 20,0 0 10,0 0-104,0 0 104,0 0-36,0 0-56,0 0 209,0 0-140,0 25 53,0-25 18,0 0-84,0 26 69,0-26-59,0 25-52,0-25 98,-25 25-46,25 0-4,0 1 114,0-1-84,0-25 27,0 25-21,0 0 11,0 0-11,0-25-36,0 26 63,0-1-23,0-25 7,0 25-4,0 0 0,0-25-16,25 26-20,-25-1-30,0-25-168,24 25-17,-24-25 24,25 26 56,-25-26 134,25 24 33,-25-24-21,25 26-28,-25-26 15,24 0-5,-24 0 8,25 0 16,-25 0-21,25 0 30,-25 0-13,25 0 13,-25 0 13,25 0 17,-25 0-54,24-26 6,-24 26 21,0-24-64,25 24 76,-25-26-24,0 26-21,0-25 18,25 25-12,-25-25 27,0 25 18,0-26 108,0 26-77,0-25 230,0 25-116,0 0-4,0-25 110,0 25-347,0 0 213,0 0-78,0 0-25,0 0-19,-25 0 15,25 0 7,0 0-151,-25 0 209,25 0-69,0 0-190,-24 0 274,24 0-91,0 0-9,0 25 112,-25-25-129,25 0-11,0 25-176,-25-25 207,25 26-3,0-1-120,0-25 255,0 25-156,0-25-3,0 26 13,0-2-17,0-24-112,0 26 109,0-26 11,0 25 12,25-25-38,-25 25-120,25-25 120,-25 0-155,24 25 60,-24-25 73,25 0-100,0 0 100,-25 0-20,25 0-80,0-25 57,-1 25-112,1 0 105,0-25-11,0 0 33,-1 25 1,-24-26-3,25 2 26,0-2 18,-25 26 46,25-25-15,0 0 21,-25-1-26,24 1-1,-24 0 24,25 0 2,-25-1 85,0 26 22,0-25 22,0 0 22,0 0-33,0 25 44,0-25 174,0-1 5,0 26-137,0-25-28,0 25-171,0-25-16,0 25 134,0 0-36,0-25 25,0 25-37,-25 0-17,25 0 4,0-26-31,0 26-21,0 0-11,0 0 22,0 0-43,0 0 201,0 0-211,0 0-28,0 0 35,0 0-179,0 0 196,0 0-13,-24 0 20,24 26-3,0-26 7,0 25 7,0-25-42,-25 25 11,25 0-1,0-25-6,0 26 27,0-1-3,0 0-7,-25 0 14,25 0-14,0 1-3,0-1-36,0 0-50,0 0-5,0 1-32,0-1-12,0 0 18,0 1-43,0-2-103,25 2 0,-25-1-54,0-25 129,25 25 85,-25 0-28,0-25 27,0 26-196,0-26-141</inkml:trace>
  <inkml:trace contextRef="#ctx0" brushRef="#br0" timeOffset="932">573 417 1910,'0'0'-130,"0"0"185,0 0 24,0 0-116,-25 0 166,25 0-149,0-25 152,0 25 2,0 0 1,0 0-53,0 0-179,0 0 252,0 0-170,0 0 12,0 0 0,25-25-131,-25 25 113,25 0 18,-1 0 112,-24 0-115,25-26 24,0 26 45,0 0-112,0 0-110,-25 0-118,24 0 27,1 0-358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2:22.78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-1 322 846,'0'0'181,"0"0"28,0 0-175,0 0 187,0 0-173,0 0-32,0 0 165,0 0-161,0 0-32,0 0-164,0 0 4,0 0 158,0 0 31,0 0 7,0 0 182,0 0-160,0 0-179,0 0 179,0-25-17,0 25 26,0 0 168,0 0 39,0 0-313,0 0 107,0 0-129,0 0 113,0 0 26,0 0-137,0 0 128,0 0-167,0 0 145,0 0-20,0 0 144,0 0-130,0 0-2,0 0 20,0 0-150,0 0 133,0 0 100,0 0-101,0 0 16,0 0 6,0 0-118,0 0 88,0 0 3,0 0-24,0 0 31,0 0-16,0-25-6,0 25 30,0 0-11,0 0 115,0 0-88,0 0-8,0 0-20,0 0 70,0 0 112,0 0-33,25 0 2,-25 0-259,0 0-111,0 0 82,0 0-63,0 0 57,0 0 110,0 0-66,0 0 65,0 0 23,0 0-19,0 0-16,0 0 4,0 0 9,0 25-19,0-25 37,25 0-12,-25 0 0,0 25-3,24-25-3,-24 0-9,0 25 8,25-25 4,-25 24-3,0-24 18,0 25 1,25-25-1,-25 25 3,0-25-24,0 24-9,25-24-7,-25 25-33,0-25 3,0 25-63,25-25-8,-25 25-5,0-25-11,0 0 157,0 0-156,0 25 165,0-25-4,0 0-145,0 0-33,25 0-143,-25 0 181,0 0-30,0 0-22,0 0-3,0 0-163,0-25 54,0 25 215</inkml:trace>
  <inkml:trace contextRef="#ctx0" brushRef="#br0" timeOffset="461">223 470 496,'0'-25'43,"0"25"212,0-24-181,0 24 51,0 0 171,0 0-373,0-25 202,0 25 168,0 0-333,0 0 190,0 0 169,0-25-337,0 25 133,0 0-22,0 0-197,0 0 136,0 0-12,0 0-17,0 0 6,0 0-26,0 0 2,0 0 3,0 0 6,0 0 107,0 0-89,0 0 86,0 0-103,0 0-97,24 25 105,-24-25 12,0 0 0,25 0-15,-25 0-3,0 25-87,25-25 90,-25 0 117,0 24-144,25-24 12,-25 25 18,0-25-110,0 0 116,0 25-21,25-25 3,-25 0 6,0 0 6,0 25-6,0-25-55,0 0 2,0 0-2,0 0 123,0 0-67,25 0-13,-25 0 30,0 0-124,0 0 121,0 0-6,0 0-18,0 0 15,0 0-23,0 0 8,0 0 130,0-25-124,0 25 15,0 0 122,0 0-146,0-25 41,0 25-23,0 0-100,0-25 9,0 25 73,0 0 166,0-24-33,0 24 30,0 0-89,24-25-143,-24 25 7,0 0-19,0 0 90,0 0 21,0 0 6,0 0-18,25-25-6,-25 25-3,0 0 3,0 0 3,0 0-9,0 0 0,25 25 0,-25-25 6,0 0 98,0 0-77,25 0 69,-25 25-90,0-25-66,0 0 157,25 0-172,-25 24 84,0-24-21,0 25-133,0-25 52,0 0-22,25 25 104,-25-25 8,0 0-186,0 25-64,0-25-150,0 0-65</inkml:trace>
  <inkml:trace contextRef="#ctx0" brushRef="#br0" timeOffset="999">670 297 1739,'0'-25'57,"0"25"129,0 0-35,0-25 85,0 25-42,0 0 106,0-24 79,0 24-50,0 0 4,0-25-180,0 25-176,-25 0-21,25 0-13,0 0-63,0 0 147,0 0 103,0 0-144,0 0 4,0 0-36,0 0-111,0 0 127,0 0 181,0 0 5,0 0-10,0 0-136,0 0-174,0 25 171,0-25-150,0 24 153,0 1-6,0-25 6,0 25 4,25 0-18,-25 0 161,0-1-327,0 1 156,0 0 171,0-1-317,0 1 186,25 25 131,-25-25-304,0-1 144,0 1-43,0 0-154,0 0 257,0-1-142,25 1 142,-25 0-135,0-1-46,0 1-46,0 0-149,0 0 145,0-25-4,0 25 58,0-1-31,24-24-62,-24 25 68,0-25 121,0 25 2,0-25 47,0 0-356,0 0-67</inkml:trace>
  <inkml:trace contextRef="#ctx0" brushRef="#br0" timeOffset="1385">695 470 2212,'0'-25'-6,"0"25"18,0 0 72,0-24-4,0 24-80,0 0 57,0-25-54,0 25 46,0 0 117,0 0-71,0 0-6,0 0-55,0 0-44,0 0 10,0 0-18,0 0 99,25 0-68,-25 0-41,0 0 22,24 0-79,-24 0 78,0 0 20,25 25 5,-25-25 77,25 0-79,-25 24-16,25-24-16,-25 0-91,0 25 280,25-25-88,-25 25 90,0-25 9,0 25-385,0 0 179,0-25-208,0 24 82,0-24 84,0 25-80,0-25 63,0 25-110,0-25 93,0 25 131,0-25-106,0 24 153,0-24 6,0 0-134,0 25 5,0-25-133,0 0 122,0 0-156,0 0 290,0 0-42,0 0-111,0 0-34,0-25-167,0 25 234,0 0-182,0-24 399,0 24-163,0-25 8,0 25 21,0-25 24,0 25 216,0-25-198,0 25 194,0-24-190,0 24-139,25 0 12,-25-25-15,0 25 110,0 0 5,24 0 26,-24 0-1,0-25-124,0 25 115,0 0-26,0 0-19,0 0-15,0 0-15,0 0-12,0-25-9,0 25 3,0 0 3,0 0 0,0 0 6,0 0-10,25 0 10,-25 25 12,0-25-6,0 0 16,0 0-4,25 25-15,-25-25 9,0 25 77,0-25-99,0 0 71,25 24-130,-25-24-91,0 25 178,0-25-183,25 25 72,-25-25-19,0 0 16,0 25 117,25-25-133,-25 0 187,0 24-290,0-24 143,0 0 18,25 0-166,-25 0 351,0 0-153,0 0 141,0 0-159,24 0-170,-24 0 205,0 0 31,0-24 171,0 24-162,25 0 19,-25-25-5,0 25 28,0 0 226,0-25-225,0 25-83,0 0 0,0-25-19,0 25 25,0 0 153,0-24-9,0 24-20,0 0 16,0 0-72,0 0-29,0 0-1,0 0-45,0 0 9,0-25-9,0 25-10,0 0 19,0 0 0,0 25 15,0-25-21,0 0 3,0 0 0,0 24 3,25-24 15,-25 0-15,0 25 6,0-25-18,25 0 6,-25 25 92,0-25-150,25 0 1,-25 25-15,0-25-5,25 0 39,-25 0-29,0 0 100,25 0-218,-25 0 59,0 0 173,24 0-76,-24-25 4,25 25 145,-25-25-226,25 0-37,-25 25 143,25-24 44,-25-1 128,0 0 42,25 0 23,-25 0-249,0 1 24,0-1 21,0 0 19,0 1 336,0-1-9,0 0-118,0 0-3,0 25-41,0-25-171,-25 1 287,25-1-168,-25 25-163,25-25 150,0 25-211,-25-24 124,25 24 158,0 0-224,0 0-15,0-25-10,0 25-183,0 0 183,0 0 157,0 0-143,0 25 172,0-25-165,0 0-133,0 24 154,0-24-168,0 25 178,0-25-20,0 25-29,0-1-13,0 1-34,25 0-35,-25 0 5,0 0-9,0-25 131,0 24-161,25 1 72,-25 0-195,0-1-155,25 1 232,-25-25-229,0 25 288,0 0-153,0-25 87,0 25-122,25-25-197</inkml:trace>
  <inkml:trace contextRef="#ctx0" brushRef="#br0" timeOffset="2354">1341 495 1230,'0'0'216,"0"0"-6,0 0 24,0 0-157,0 0-62,0-25-127,0 25 130,0 0 148,0 0-172,0 0 135,0-25-147,0 25-117,25 0 120,-25 0-108,25 0 120,-25-24-27,0 24 47,24 0 95,1 0-153,-25 0 94,25 0-212,0-25-294</inkml:trace>
  <inkml:trace contextRef="#ctx0" brushRef="#br0" timeOffset="2630">1837 371 2366,'0'0'45,"0"0"21,0 0 202,25 0-55,-25-24 17,0 24 57,0 0-158,0 0 113,0 0-51,0-25-54,0 25-44,0 0-66,0 0 180,0 0-210,0 0-8,0 0 25,0 0-196,0 0 144,0 0 24,0 0-21,0 25 21,0-25 38,0 0 135,0 0-162,0 0 3,0 24-7,0-24-176,0 25 193,0-25-51,0 25-11,24-25-2,-24 0-35,25 24 21,-25-24 31,25 0 3,-25 25-29,25-25 0,-25 0 87,25 0 2,0 0 18,0 0-54,-25 0-90,24 0-187,1 0 12,0-25 53,0 25-27,-25 0 200,25-24 74,0 24-55,-25-25 24,25 25 3,-25-25-74,0 25 83,0-24-9,24 24 21,-24 0 34,0-25 210,0 25-7,0 0 2,0 0-96,0 0-246,0 0 168,0 0-40,0 0 42,0 0 43,0 0-152,0 0-22,0 0 59,0 0-13,0 0-13,0 0 23,0 0-63,0 0 39,0 0-91,0 0 105,0 25-71,0-25 88,0 0 88,0 24-180,0-24 107,0 25-52,0-25-69,0 0 70,0 25 104,0-25-78,0 0 91,0 24 27,0-24-210,25 0 72,-25 25-44,0-25-202,0 0 141,0 25-215,0-25-43,0 0 264,0 0-119,-25 25-128,1-25-54</inkml:trace>
  <inkml:trace contextRef="#ctx0" brushRef="#br0" timeOffset="3159">1886 75 1887,'0'0'-23,"25"-25"-168,-25 25 193,0 0-19,0-25 26,0 25 171,25 0-166,-25 0-62,0-25-31,0 25-282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2:26.44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49 471 1762,'0'0'17,"0"-25"17,0 25-154,25 0 203,-25-25-11,0 0 7,0 25 124,0-25-159,0 1 0,0 24-134,25-25 76,-25-1 2,0 26 102,0-24 41,0-1-36,0 25-51,0-24-86,0 24 75,0-26-15,0 26 98,-25 0-125,25 0 0,0 0 18,0 0-13,0 0 1,0 0 15,-25 0-12,25 0-88,0 0 82,-24 0-12,24 0 6,0 0 0,0 26 12,0-26-6,-25 24 15,25-24-9,0 25 9,0-1-12,0-24-12,0 26 21,0-26-12,0 25 21,0-1 79,0-24-88,25 25-12,-25 0-3,0-25-85,24 25 82,1-25 39,-25 25-30,25-25 3,-25 25 6,25-25-21,0 0 12,0 24-27,-25-24 88,24 25-106,1-25-5,-25 0 11,25 25 12,0-25 0,-25 25 138,0-25-122,25 0-97,-25 0 216,0 25-248,0-25 256,0 0-128,0 0-86,0 0 222,0 0-248,0 0 234,0 25-137,0-25 6,0 0 44,-25 0-126,25 0 111,-25 0-102,25 0 88,-25 0 30,0 24 79,1-24-65,-1 0-14,0 0-15,25 0-95,-25 0 179,0-24-82,25 24-16,-25 0-10,25 0-45,-24 0 69,24 0-104,0 0-292</inkml:trace>
  <inkml:trace contextRef="#ctx0" brushRef="#br0" timeOffset="513">496 98 2510,'0'0'-36,"0"-25"149,0 25-55,0 0 250,0-25-69,0 25-102,0-25 86,0 25-213,0 0 125,0 0-39,0-24 5,0 24-3,-25 0-2,25 0-25,0 0-23,0 0-72,0 0-17,0 0 0,0 0 3,0 0 25,0 0 6,0 0-7,0 0 18,0 0-4,0 0 7,0 24-4,0-24-20,0 25 17,0-25-3,0 25 152,0 0-149,0 0-10,0 0-28,0-1-145,0 1 129,0 1-20,0-2 98,0 1 10,0-1-51,0 2-6,25-26-284,-25 25-52,0-1 33,0 1 76,0-25 62,25 25-3,-25 0 126,0-25-48,0 25 101,0-25-191,0 25-68,0-25-184</inkml:trace>
  <inkml:trace contextRef="#ctx0" brushRef="#br0" timeOffset="822">496 396 941,'0'0'29,"0"0"187,0 0-122,0 0 210,0 0-30,0-25-158,0 25 140,25 0-357,-25-24 172,0 24-178,0 0-39,25-25 297,-25 25-328,25 0 134,-25-26 147,24 26-151,-24 0 115,25-24-31,-25 24-388,25 0-106</inkml:trace>
  <inkml:trace contextRef="#ctx0" brushRef="#br0" timeOffset="1106">843 421 2095,'0'0'-134,"24"-25"198,1 25-136,-25 0 35,25-25 165,-25 25-95,25-24 71,-25 24 8,25-25-6,-25 25-51,0 0 81,0-26 122,0 26-103,0 0 87,0-24-15,0 24-181,0 0 2,0 0-42,0-25 4,0 25 33,0 0 52,-25 0-203,25 0 7,-25 0 61,25 0 17,-25 0 117,0 25-2,25-25-190,-24 0 121,24 24 1,-25-24-8,25 0 101,-25 26-117,25-26 14,-25 25-64,25-25 40,0 24-3,-25-24-24,25 25 83,0-25-46,0 25-23,0-25 4,0 25-21,25-25 20,-25 0-167,25 25-38,0-25-25,-25 0-17,25 0 166,-1 0 98,1 0-113,0 0 1,0 0-19,0 0-104,0 0 126,-1 0 127,1 0-111,0-25 211,0 25-173,0-25-118,-1 25 341,1-25-136,0 25 162,-25-25-116,25 25-4,0-24-126,-25-1 84,25 25 185,-1-26-135,-24 2 314,0 24-58,0-25-131,25 25 22,-25-24-210,0 24 175,0-26-32,0 26-41,0 0 3,0-25-176,0 25 137,0 0 189,0-24-215,-25 24 14,25 0-10,0 0-206,0-25 178,-24 25 11,24 0-65,0 0-3,0 0 15,0 0-61,0 0 40,0 0 10,0 0-11,0 0 46,0 0-14,0 0-14,0 25 25,0-25-25,0 24 17,0-24 11,0 25-10,0 1 13,0-26-38,0 24 11,-25 1-1,25-1-10,0 2 46,0-1-39,0-1 0,0 1 7,0 0-42,0 0 25,0 0-8,0-25-13,0 25 25,0-1-49,0 1-16,0-25 0,0 25 11,0 0 40,0-25-42,0 25 0,0-25 116,25 0-43,-25 25-75,0-25 7,0 0-220,0 24-9,0-24 202,0 0-73,0 0 92,0 0 134,0 0-177,0 0 18,0 0 92,0 0-144,0 0-120,0-24 232,0 24-336,0 0 226,0-25 39,0 0-185,24 25 446,-24-25-338,0 0 370,0 0 15,0 1-168,0-1 33,0 0 9,0 0 32,0 0-23,0 0 198,0 1-167,0-1-175,0-1 20,0 2-13,0-1 34,25 1 180,-25 24 42,0-26 1,0 1-25,0 25 182,0-24-134,25-1 2,-25 25 7,0-25-202,0 25 113,25-25-15,-25 25-77,0 0 17,0-25-44,0 25-54,0 0 61,0 0-54,0 0 27,25 0 0,-25 0 14,0 0 10,0 0-65,0 0 17,0 0-23,0 0 44,24 0 20,-24 25 20,0-25-14,0 0-60,25 25 37,-25-25-13,0 0-4,0 25 20,25-25 21,-25 25-7,0-25 3,0 24 14,0-24-65,0 25 21,0 1 17,0-26-24,0 24 13,0 1-26,0-25 13,0 24-6,0 2-40,0-26 127,-25 25-161,25-1 18,-25-24 37,25 25-76,0-25-125,-24 25-56,24-25 70,-25 25-126,25-25 230,-25 0-255,25 25-196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2T16:01:34.36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36 171 1515,'0'0'11,"0"0"14,0 0 22,0 0-69,0 0 92,0 0 7,0 0 6,0 0 4,0 0-70,-19 0-3,19 0-8,0 0 78,0-25-3,0 25-11,0 0 4,0 0-12,0 0-27,0 0 1,0 0-6,0 0-3,0 0-21,0 0 3,0 0-30,0 0 9,0 25 15,0-25-3,0 0 9,0 0-15,0 24 6,-18-24-6,18 25 3,0-25 6,0 25-12,0-1 258,0-24-246,0 25-9,0 0 3,0 0-249,0-25 243,0 25 6,0 0 9,0-25 246,0 24-246,0-24 12,0 25-18,0-25-258,0 25 237,0-25-9,18 0-20,-18 0-24,0 0 9,0 24-5,0-24-3,0 0 41,0 0-62,0 0 65,0 0 12,19 0-76,-19 0 121,0 0-133,0-24 52,19 24 47,-19 0-70,0 0 48,18-25-46,-18 25-17,0 0-171,19 0-17,-19-25-31</inkml:trace>
  <inkml:trace contextRef="#ctx0" brushRef="#br0" timeOffset="335">167 294 1493,'0'0'5,"0"-25"31,0 25 26,0 0-37,0 0 39,0 0 19,0-24-6,0 24 90,-19 0-7,19 0 77,0 0-11,0 0-12,0-25-3,0 25-161,0 0 97,-19 0-40,19 0-3,0 0-30,0 0-113,0 0 207,0 0-231,0 0 139,0 0-1,0 0-292,0 0 276,0 0-98,0 0 12,0 0 93,0 0-89,0 0 36,0 0-23,0 0-6,0 0 16,0 25-20,19-25 39,-19 24 8,0-24 2,0 25 8,0 0-135,19-25 69,-19 25 75,0-25-166,0 25 50,0 0-202,18-25-146,-18 24 123,0-24 14,0 25 84,0-25 65,19 0 4,-19 25-17,0-25-115,0 0-119</inkml:trace>
  <inkml:trace contextRef="#ctx0" brushRef="#br0" timeOffset="703">111 418 1273,'0'0'11,"0"-24"-17,0 24 17,0 0 8,0 0 3,0 0-94,0 0 96,18 0-10,-18 0-6,0 0 117,0-25-131,19 25 12,-19 0-15,0 0 23,19-25 3,-19 25-149,18 0-31,-18 0-102,19-25-56</inkml:trace>
  <inkml:trace contextRef="#ctx0" brushRef="#br0" timeOffset="1117">73 740 952,'0'0'10,"0"0"103,0 25-16,-18-25 24,18 0-13,0 0-162,0 0 98,0 0-14,0 0 1,-19 0 76,19 0-88,0 0-7,0 0-7,0 0-24,0 25 10,0-25 4,0 0 13,0 0-63,0 0 52,0 0 14,0 0-22,0 0 69,19 0-61,-19 0-14,0 0 23,0 0 17,18 0-4,-18 25-16,0-25 11,0 0-11,19 0 17,-19 0-12,0 0-17,19 0 12,-19 0-17,0 0 20,0 0 5,18 0-14,-18 0-72,0 0 81,19 25 0,-19-25-15,0 0 17,0 0-2,19 0-9,-19 0 14,0 0 56,18 0-147,-18 0 7,0 24 4,0-24 88,0 0 0,19 0 51,-19 0 2,0 0-72,0 0 87,0 25-50,0-25-23,0 0 17,0 0 3,0 0 252,0 0-165,0 0-7,0 0 6,0 25-261,0-25 183,-19 0 45,19 0-2,0 0-3,-18 0 15,18 0-78,0 0-16,-19 24 6,19-24-21,-19 0 8,19 0 7,-18 0-15,18 0 15,-19 0-6,19 0-24,-19 0 27,19 0-70,-18 0-15,18 0-2,0 0 170,0 0 24,0 0-269,-19 0-30,19-24-172,0 24-8,0 0 251,0 0-129,0 0-104</inkml:trace>
  <inkml:trace contextRef="#ctx0" brushRef="#br0" timeOffset="1722">279 790 1339,'0'0'55,"0"0"28,0 0 120,0 0-34,0 0-11,0 0 7,0 0-94,0 0 117,0 0-41,0 0-38,0 0-26,0 0-166,0 0-11,0 0 12,0 0-3,0 0 88,0 0 214,0 0-214,0 0-9,0 0-6,0 0-211,18 0 232,-18 0-3,0 0 42,0 0-27,19 0 46,-19 0 27,0 0-29,19 0-77,-19 0-88,0 0-66,18 0 6,-18 0-3,19 0 35,-19 0-108,0 0 17,19 0 51</inkml:trace>
  <inkml:trace contextRef="#ctx0" brushRef="#br0" timeOffset="2012">391 715 1626,'0'0'82,"0"0"-56,0 0 71,0 0-58,0 0-65,0 0 66,0 0-17,0 0 15,0 0 28,0 0-63,0 0-56,0 0 100,0 0-108,0 0 119,0 0-63,0 0-47,18 0 52,-18 0-58,0 25 58,19-25-3,-19 0 63,19 0-51,-19 0 46,18 25-55,-18-25-52,0 0 49,19 0-46,-19 25 52,19-25 0,-19 0 11,0 0-3,18 25-8,-18-25 6,0 0-18,0 0 18,0 25-1,19-25-11,-19 0 21,0 0-1,0 0 4,0 0-1,0 24 27,0-24-53,0 0 55,-19 0 155,19 0-251,0 25 24,-18-25-81,18 0-128,-19 0 115,19 25 43,-19-25-32,1 0-189,18 0-15</inkml:trace>
  <inkml:trace contextRef="#ctx0" brushRef="#br0" timeOffset="2399">726 864 1762,'19'0'19,"-19"0"-16,0 0 57,0 0 44,0 0 240,0 25-196,-19-25-39,19 0 51,0 25-276,0-25 210,0 0 4,0 24-89,0-24 12,0 0-5,0 25-38,0-25 7,0 0 9,0 0 0,0 0-4,0 0 20,0 0-7,0 0 12,19 0 3,-19 0-33,0 0 0,0 0 27,0 0 10,0 0 3,0 0 21,0 0-2,0 0 31,0 0 17,0-25-10,0 25-25,0 0-21,0 0 2,0-24-12,0 24-16,0 0 3,0-25-36,0 25-6,0-25 26,-19 25-10,19 0 4,-18-24-1,18 24-25,0 0 6,-19 0 3,19-25-34,0 25-34,-19 0-110,19 0-66,-18 0-9,18 0 30,0 0 17,0 0 26,-19 0-156</inkml:trace>
  <inkml:trace contextRef="#ctx0" brushRef="#br0" timeOffset="2814">820 369 1841,'0'0'5,"0"-25"18,0 25 21,-19-25-36,19 25 24,0 0 3,0 0 9,-19-25 87,19 25-43,0 0-23,0 0-33,0 0-44,-18 0 225,18 0-195,0 0-15,0 0 0,0 0-201,-19 0 207,19 25 48,0-25-33,0 0-3,0 25-18,-19-25-27,19 0 33,0 25-18,0-25 24,0 25-15,0-25-6,0 24 18,0-24-24,0 0 6,0 25 12,0-25-12,0 25 256,0-25-247,19 0-3,-19 24 12,19-24-256,-19 0 250,18 0-9,-18 25 6,19-25-6,-19 0 94,19 0-2,-19 0-10,18 0 22,-18 0-79,19 0-25,-19 0 16,19 25-29,-19-25 19,18 0 4,-18 0 2,0 0 3,19 0 97,-19 0-100,0 0-28,0 0 32,19 0-112,-19 0 143,0 0 15,0 0 8,0 0-17,-19 25-25,19-25 1,0 0 6,-19 0-13,19 25 7,-18-25-1,-1 0-41,19 25 36,-19-25-30,1 24-3,18-24 29,-19 0-26,19 0 7,-19 0-76,1 25-139,18-25-70,0 0-104,-19 0-8</inkml:trace>
  <inkml:trace contextRef="#ctx0" brushRef="#br0" timeOffset="3299">764 121 1944,'0'-25'8,"18"25"16,-18 0-4,0 0 44,0 0-6,0 0-2,0 0-9,0 0-3,0-25-38,19 25-3,-19 0 6,0 0-39,0 0 33,0 0-8,19 0 5,-19 0 56,0 0-62,0 0 9,18 0 148,-18 0-198,0 0 85,19 25 16,-19-25-161,0 25 152,0-25-15,19 0 194,-19 25-203,0 0-9,0-25-6,0 24-215,0-24 209,0 25 101,0 0-85,0-25 88,0 24-98,0-24-3,0 0 0,0 25-107,0-25 180,0 0-180,0 0 177,0 0 13,0 25-76,0-25 72,0 0-82,0 0-15,0 0 15,0 0 9,0 0-12,0 0-73,0 0 76,0-25 12,0 25-6,0 0 99,18 0-83,-18 0-25,0 0 18,19-25-9,-19 25-18,19 0 21,-19-24-120,18 24-11,-18 0-24,19 0-63,-19-25 73,19 25-30,-19 0 40,18-25 17,-18 25-20,19 0-43,-19 0-263</inkml:trace>
  <inkml:trace contextRef="#ctx0" brushRef="#br0" timeOffset="3978">1286 146 1615,'0'0'25,"0"0"12,-18 0-1,18 0 7,0 0-9,0 0-60,-19 0 78,19 0-29,0 0 8,-19 0 58,19 0-57,0 0 34,-18 0 28,18 0-56,-19 0 44,19 25-67,0-25-36,-19 24 51,19-24-21,-18 0 17,18 25-17,0-25-9,0 25-53,-19-1 56,19-24 177,0 25-180,0 0 15,0 0-15,0-25-189,0 25 183,0 0 6,0-25-15,19 24 24,-19 1 208,0-25-220,18 25 3,-18-25-3,19 0-261,-19 24 220,19-24 3,-19 0-15,18 0 217,1 0-178,-19 0 14,19 0-3,-1 0-155,1 0 169,-19 0-25,19-24 8,-1 24 42,-18 0-59,19 0 8,-19 0-8,0-25-41,19 25 58,-19 0 15,0 0 14,0 0-2,0 0-1,0 0-20,0 0 6,0 0-6,0 0-8,0 0 16,-19 0-22,19 0 0,0 0 40,-19 0-40,19 0 11,-18 0 156,18 0-196,18 0 199,-18 0-173,0 0-167,-18 0 161,18 0-158,-19 0 164,19 0 71,0 25-88,-19-25 49,1 0-18,-1 0-90,19 0 74,0 0-76,0 0 28,0 0 39,0 0 1,0 0-71,0 0 106,19-25-10,-19 25 11,0 0 100,0 0-220,18 0 106,-18-25 8,19 25-9,-19 0 118,0-24-93,19 24-19,-19 0 28,18 0-14,-18-25 3,19 25-60,-19 0 85,0 0-6,19 0-66,-19 0 178,18 0-92,-18-25 4,0 25-26,19 0-102,-19 0-22,0 0 102,0 0-1,0 0 23,18 0 28,-18 0-2,0 0 25,0 25 7,0-25-15,19 0-74,-19 0 102,0 0-22,0 25-13,0-25 1,0 24-50,19-24-9,-19 25 9,0 0-12,0-25 0,0 24 3,0 1-3,0-25-15,18 25 21,-18 0-3,0-25-3,0 25 15,0-25-6,0 25-15,18-25-27,-18 0-59,0 24-9,0-24-102,0 0 1,0 0-5,0 0-72</inkml:trace>
  <inkml:trace contextRef="#ctx0" brushRef="#br0" timeOffset="4815">1827 245 1604,'0'0'-64,"-19"0"11,19 0 110,0 0 25,-19 0 107,19 0-39,0 0-119,-18 0-16,18 0-15,-19 0 14,19 0 18,-19 24-20,19-24-36,0 0 16,-18 0 5,18 25 6,-19-25 3,19 0 8,0 0-26,0 25 9,0-25 15,0 0-9,0 0-12,0 25-8,0-25 2,0 0-5,0 0 20,0 25 23,0-25-31,0 0 13,0 0 7,19 0 20,-19 0 35,0 0-67,0 25-14,18-25-39,-18 0-2,0 0 52,19 0 14,-19 0-5,0 24-9,19-24-3,-19 0 6,0 0 53,18 0-56,-18 0 20,0 0-19,19 0-13,-19 0 3,0 0-5,19 0 26,-19 25-44,0-25 41,0 0 2,18 0-19,-18 0 22,0 0 1,0 25-4,0-25 7,0 0-12,0 0 0,0 24-18,0-24-2,0 0 8,0 25-8,0-25 37,-18 25-72,18-25-59,0 0 43,0 25-148,-19-25 126,19 0 16,-19 0-301</inkml:trace>
  <inkml:trace contextRef="#ctx0" brushRef="#br0" timeOffset="5247">1603 344 1796,'0'25'86,"-19"-25"-5,19 0-70,-19 0-3,19 0-74,0 0 75,-18 0-3,18 0 51,0 25-43,0-25-89,0 0 75,0 0-46,0 24 40,0-24 9,0 25-9,0-25 12,0 25-6,18-25 11,-18 24 4,0-24-15,19 25 17,-19 0-14,19-25 11,-1 25-8,-18-25-17,19 25 14,-19-25 5,19 0 4,-19 25 49,18-25-38,1 24-78,-19-24-36,19 0-137,-1 0-49</inkml:trace>
  <inkml:trace contextRef="#ctx0" brushRef="#br0" timeOffset="5523">1957 269 2915,'0'0'111,"0"0"36,0-24-58,0 24 124,0 0-201,0 0-21,0 0 83,0 0-127,0 0 182,0 0-129,0 0 63,0 0 14,0 0 1,0 0-81,0 0 10,0 0-11,0 0-121,19 0 312,-19 0-240,0 24 36,0-24-78,18 25-118,-18-25 206,0 25 68,0 0-77,19-25 22,-19 25-135,0 0-145,0-1 63,19 1-49,-19-25-1,0 25-22,0-1 60,0 1 53,0 0-8,-19 0-144</inkml:trace>
  <inkml:trace contextRef="#ctx0" brushRef="#br0" timeOffset="6657">167 146 1460,'0'0'8,"0"0"3,0 0 14,0 0 11,0 0 25,0 0 21,0 0-15,0 0-72,0 0-29,0 0-14,0 0 23,0 0 147,0 0 84,0 0-118,0 0-22,0 0-72,0 0-80,0 0 177,0 0-53,0 0-9,0 0-21,0 0-67,0 0 259,0 0-203,0 0 6,0 0 0,0 0-143,0 25 134,0-25 12,0 0 224,0 24-283,0-24 77,0 25-7,0-25-230,0 25 216,18-25 179,-18 24 22,0 1-204,0 0 0,0 0 41,0-25-239,0 25 195,19 0 9,-19-1-232,0 1 223,0-25 15,0 25 0,19-25 8,-19 24-11,0-24 121,0 25-203,0-25-52,18 0 12,-18 25-132,0-25 162,0 0 10,0 0-61,0 25-154,0-25-43</inkml:trace>
  <inkml:trace contextRef="#ctx0" brushRef="#br0" timeOffset="7083">148 394 1273,'0'0'-75,"0"0"94,0 0 3,0 0 2,0 0 79,0 0-112,0 0 12,0 0 22,0 0-23,0 0 56,0 0-30,0 0 5,0 0 42,0 0-27,19 0-48,-19 0-33,0 0 61,0 0 0,0 0 20,18 0 28,-18 0-59,0 0-3,0 0 54,19 0 33,-19 0-69,19 0-18,-19-25 1,18 25-65,-18 0 47,19 0 15,0-25-9,-1 25-32,-18 0-73,19-25 25,0 25-73,-1 0-22,-18-25-214</inkml:trace>
  <inkml:trace contextRef="#ctx0" brushRef="#br0" timeOffset="7891">-1 22 1068,'0'0'8,"0"0"-126,0 0 169,0 0-5,0 0-94,0 0 266,0 0-157,0 0 16,0 0 99,0 0-131,0 0 17,0 0-68,0 0-2,0 0 25,0 0 63,0 0 16,0 0 9,0 0-24,0 0 96,0 0-119,0 0-6,0 0 266,0 0-418,0 0 159,0-25 0,0 25-267,0 0 311,0 0 16,0 0-15,0 0 16,0 0-45,0 0-22,0 0 13,0 0-19,0 0-35,0 0 154,0 0-176,0 0-21,0 0 2,0 0-161,0 0 168,0 0 16,0 0 15,0 25 17,0-25-20,0 0 13,0 0-16,0 24-3,0-24-10,0 25 7,0 0 0,0-25-10,0 25 38,18 0-9,-18-25 0,0 25-10,0-1 3,0-24-74,0 25-102,0 0 176,0-1-336,0-24 37,0 25 14,0 0-200</inkml:trace>
  <inkml:trace contextRef="#ctx0" brushRef="#br0" timeOffset="10997">652 864 1251,'0'0'11,"0"0"-9,0 0 34,0 0 13,0 0 20,0 0 39,0 0-4,0 0-17,0 0-65,0 0 43,0 0-73,0 0 25,0 0 54,0 0 125,0 0-141,0 0 208,0 0-231,0 0 49,0 0-41,0 0-11,0 0 3,0 0-243,0 0 220,0 0-207,0 0 436,0 0-241,0 0 15,0 0-9,0 0 13,0 0 23,0 0-7,0 0 13,0 0-225,0 0 292,0 0 163,0 0-169,0 0-11,0 0-70,0 0-165,0 0 137,0 0 9,0 0-31,0 0 9,0 0 20,0 0-14,0 0 4,0 0-28,0 0 41,-19 0-11,19 0 29,0 0 3,0 0-28,0 25 12,0-25-21,0 0 12,0 0-12,0 0-16,0 0 25,0 0 0,0 0-15,-19 25 24,19-25-25,0 0 7,0 0 18,0 0-15,0 0 3,0 24 25,0-24-4,0 0-12,0 0-3,19 0-12,-19 25 3,0-25-22,0 0 32,0 0-10,0 25-4,0-25 41,0 0-28,0 0-3,0 0 22,0 25-32,0-25-5,19 0 21,-19 0-52,0 0 39,0 0 23,0 0-22,0 0 24,0 0-21,0 0 13,0 0-26,0 0 25,18 0-15,-18 0 195,0 0-268,0 0-28,0 0 25,0 0-216,19 0 301,-19 0 0,0 0 0,0 0 0,19 0 234,-19 0-234,0 0 3,0 0-9,18 0-228,-18 0 243,0 0 45,0 0-39,0 0 217,0 0-165,0-25-58,19 25-15,-19 0-164,0 0 173,0 0-6,0 0 67,0 0-67,0 0 3,0 0 0,0-25 13,0 25 21,0 0 0,0 0 3,0 0 22,0 0-49,0-25 6,0 25 15,0 0-37,0 0 34,0 0-18,0 0-16,0 0-38,0 0 51,0 0-4,0-24 13,0 24 22,0 0-38,0 0-26,0 0 36,0 0-13,0 0 0,0 0 16,0 0-6,0 0 6,0 0 6,0 0 16,0 0-6,0 0 10,0 0-10,0 0-38,0 0 2,0 0 1,0 0 3,0-25 26,-19 25-36,19 0 3,0 0 1,0 0-4,0 0 7,0 0 16,-18 0-48,18 0-4,0 0-27,0-25-7,0 25-18,0 0-84,0 0 187,0 0-274,0 0 5,0 0 15,0 0-382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2:29.1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12 147 2474,'0'-25'3,"0"25"-98,0 0 44,0-25 57,25 25 37,-25-24 328,0 24 81,0 0-165,0-25 41,0 25-214,0 0-100,0 0 114,0 0 133,0 0-244,0 0-17,0 0-4,0 0-243,0 0 213,0 0 0,0 0 0,0 0 34,0 0 27,0 0-14,0 25 8,0-25-31,0 24-31,0-24 51,0 25-27,0 0 34,-25-1-7,25 1-44,0 0-3,0 0-27,0 0 54,0 0-37,0-1-13,0 1 87,0-1-179,0 1 83,0 0-179,0 0-117,0-25 82,0 25 41,0-25 4,0 25-15,25-25 147,-25 24-345,0-24 74</inkml:trace>
  <inkml:trace contextRef="#ctx0" brushRef="#br0" timeOffset="273">185 196 2037,'0'-25'-103,"0"1"37,24 24 66,-24-25 85,0 25 157,0-25 19,0 25 125,0-24-85,0 24 9,0 0-46,0-25-181,0 25 111,0 0-178,0 0-22,0 0 2,0 0-139,0 0 246,0 0-76,0 0-48,0 0 21,0 0-92,0 25 71,0-25 48,0 0 131,0 24-188,0 1-4,0-25-3,0 25-110,0-1 249,0 1-79,-24 0 4,24 0 100,0 0-220,0 0 63,0-1-27,-25 25-139,25-24 120,0 0 17,0 0-13,0 0 105,0-25-94,0 25 70,0-1-160,0-24-101,0 25 101,0-25-57,0 25 186,0-25 10,25 24 6,-25-24 0,0 0 9,0 0-3,0 0-9,24 0 86,-24 0-68,0 0 16,25 0-10,-25-24-80,24 24 165,-24 0-103,25-25-19,-25 25 44,0-25-107,25 25 291,-25 0 41,0-24-118,24 24 92,-24-25-230,0 25-11,0 0 81,25-25-74,-25 25 62,0 0 21,0 0 27,0-25-21,0 25-9,24 0-33,-24 0-41,0 0 4,0 0-18,0-25 18,0 25-10,0 0 9,0 0-6,0 0 27,0 0-54,0 25 4,0-25 50,0 0-58,0 0 82,0 0-15,25 0-42,-25 25 39,0-25 104,0 0-100,25 25-14,-25-25-19,24 25-128,-24-25 87,25 0 13,-25 24 4,24-24 30,1 0 4,-25 25 9,25-25-23,-1 0 172,-24 0 9,25 0-164,-1 0 23,1 0-188,-25 0 130,25 0 8,-1 0 108,-24 0-121,25 0 1,-25 0 22,23 0-132,-23 0 132,25-25-148,-25 25 164,0 0-9,25-24 6,-25 24 188,0 0-221,0-25 36,0 25-12,0 0-175,0-25 344,0 25-170,0-25 30,0 25-13,0-25-165,0 25 181,0 0-49,-25-25 16,25 25 11,0 0-4,-25 0 3,25-24 13,0 24-9,-23 0 108,23 0-121,-25 0-14,25 0 16,0 0 8,-24 0-14,24 0 163,0 0-15,-25 24-141,25-24 23,0 0-143,-25 25-19,25-25 142,-24 0 10,24 25-27,-25-25 159,25 25-267,0-25 95,0 25 149,0-25-258,0 25 264,0-25-118,-24 0-155,24 24 108,0-24-32,0 0 17,0 25 148,0-25 21,0 0-259,24 0 234,-24 0-255,25 25-5,-25-25 252,0 0-107,24 0 144,-24 0-14,25-25-211,-25 25 77,25 0 0,-25 0 20,0 0 17,24-25 12,-24 25 18,25 0-10,-25 0 64,0-24-81,23 24-7,-23 0 0,0-25 44,0 25-4,0 0-29,25-25 81,-25 25-139,0 0-6,0-25 17,25 25-105,-25 0 141,0 0 4,0-25-11,0 25 14,0 0-3,0 0 107,0 0-133,24 0 19,-24 0-20,0 0-101,0 0 256,0 0-165,0 0 127,25 25-24,-25-25-134,0 0 54,0 0-26,0 25-1,0-25-111,24 0 194,-24 25-92,0-25-33,0 0 128,0 25-295,0-25-23,0 0 33,0 0-26,0 24 207,25-24-5,-25 0 12,0 0 12,0 0 12,0 0 24,0 25 109,0-25-97,0 0-21,0 0 18,25-25-27,-25 25 12,0 0 12,0 0-6,0 0-97,24-24 121,-24 24-18,0-25-21,25 25 42,-25 0-39,0-25 15,24 25 54,-24 0-42,0-25-11,0 25 26,0 0-27,25 0 3,-25 0 3,0 0-9,0-25-3,0 25-6,0 0 9,0 0 3,0 0-24,0 0 18,0 25 86,0-25-95,0 0 3,0 0 86,0 0-163,0 25 83,0-25 18,0 25-76,0-25 67,0 0-6,0 25-9,0-25 6,0 24-6,0-24-19,0 0 22,0 25-36,0-25-1,25 0 13,-25 0 82,0 0-115,0 0-14,0 25 35,0-25-91,0 0 130,0 0 24,0 0 81,0 0-152,0 0 140,0-25-134,24 25 47,-24 0-14,0 0-133,25-25 141,-25 25-15,0 0 18,24-24 131,-24 24-145,25-25-29,-25 25 31,0-25 15,0 25-3,25 0-113,-25-25 146,24 25-183,-24 0 136,0 0-4,25 0-23,-25-25 160,0 25-125,0 0 9,0 0 125,24 25-137,-24-25 23,0 0-34,0 0 8,0 0-128,0 25 262,0-25 5,25 0-249,-25 25 74,0-25-39,0 0-37,0 0-100,0 25 181,0-25-339,0 0-63</inkml:trace>
  <inkml:trace contextRef="#ctx0" brushRef="#br0" timeOffset="1716">111 171 732,'-25'0'193,"25"0"-131,0-24 173,0 24-185,0-25-3,0 25 145,0-25-337,25 25 367,-25-24-208,24 24-160,1-25 302,0 25-167,24-25 14,-25 25 189,26-24-433,-26 24-84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3:11.16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25 2236,'0'0'-39,"0"0"28,0 0 76,0 0 74,0 0 164,0 0 162,0 0-118,0 0-59,0 0-110,0-25-167,0 25 57,0 0-3,0 0-7,0 0-27,0 0-14,0 0-10,0 0-44,0 0-15,0 0-53,0 0-51,0 0-17,0 0-119,0 0-86,0 0-112,0 0 33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2:56.53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248 570 1251,'-25'0'167,"25"0"47,0 0-20,0 0-125,0 0-146,0 0 106,0 0-112,0 0 261,0 0 7,0 0-153,0 0 136,0 0-129,0 0-156,0 0 153,0 0-115,0 0-7,0 0 141,0 0-158,0 0 227,0 0-59,0 0 14,0 0 37,0 0-113,0 0 79,25 0-6,-25 0-15,0 0-28,25 0 146,-25 0-18,25 0 36,-25 0 38,25 0-130,-25 0 44,24 0-59,1 0-129,-25 0-47,25 0 66,0 0-96,0 0 129,0 0 126,-1 0-225,1 0 128,-25 0-15,50 0 4,-25 0 2,0 0-50,-1 0 30,1 0-107,0 0 87,0 0 47,24 0-20,-24 0 126,0 0-143,0-25-3,0 25 133,24 0-108,-24 0-12,0 0-13,0 0-123,25 0-31,-26 0 191,1 0 3,0 0 0,0-25 1,0 25 3,24 0-21,-24 0-13,0 0 31,0 0-48,0-25 42,24 25-1,-24 0-48,-1 0 31,1 0-20,24-25-1,-24 25 8,0 0 6,25 0-20,-25 0 3,-1-24 17,1 24-23,0 0 30,0 0-31,25 0 7,-26 0 7,1 0-3,0-25 20,0 25-14,0 0-10,-1 0-6,1 0 16,0 0-6,0-25 51,0 25-24,0 0-45,-1 0 49,1 0-28,0 0 17,0-24 31,0 24-31,0 0-37,-1 0 16,1 0-9,0 0-5,0 0 56,0 0-38,-25-25 32,25 25-12,-1 0-37,1 0 17,0 0 7,-25 0-7,25 0 0,0 0-3,-1-25-25,1 25 7,0 0 24,-25 0-16,25 0 6,0 0 3,0 0-3,-1 0 35,1-25-32,0 25 4,0 0 11,0 0-22,0 0 11,-1 0-10,1 0 14,0 0-8,0-25 21,0 25-3,0 0-21,-1 0 21,26 0-45,-25 0 41,0 0 8,-1 0-1,26 0 39,-25 0-42,0-25-14,24 25 7,-24 0-4,0 0-3,0 0-14,25 0 7,-26 0 198,1 0-181,24 0 4,-24 0-3,0-24-195,24 24 170,-24 0 28,25 0-24,-26 0-1,1 0 15,0-25-18,25 25 7,-25 0 17,-1 0 187,1-25-169,25 25 4,-25 0-39,0 0-152,-1 0 184,1 0-32,0-25 35,0 25-21,0 0-4,0 0 47,-25 0-40,24 0 1,1 0-4,-25-25 7,25 25 47,-25 0-22,0 0-7,25 0-28,-25 0-8,0 0 18,0 0-28,0 0 32,0 0-36,0 0 47,0 0 0,0 0-26,0 0 12,0 0-55,0 0 29,0 0 0,0 0-21,0 0 18,0 0-50,0 0-35,0 0-3,0 0-81,0 0-110,0 0-124,0 0-78,0 0-315</inkml:trace>
  <inkml:trace contextRef="#ctx0" brushRef="#br0" timeOffset="1883">695 743 2212,'0'0'-9,"0"0"74,0 0-76,0 0 2,0 0 18,0-25-81,0 25 105,0 0 2,-25 0 40,25 0 32,-25 0-19,25 0-10,0 0-45,-24 0-17,24 0-4,-25 0-6,0 0-18,25 0 9,-25 0 0,0 0-16,25 0 29,-25 25-29,1-25 4,24 25 24,-25-25-15,0 25 9,25-25-9,-25 25 6,0-25 9,25 24-12,0-24-12,-25 25 6,25-25 0,0 25 3,0-25 33,0 24-42,0-24-3,0 25 36,0-25-30,0 0 18,0 25 3,25-25-9,-25 25 111,0-25-87,25 25-21,0-25-6,0 25-105,-25-25 96,25 24 30,-1-24-27,-24 0 15,25 25-3,0-25-12,0 0 15,-25 25-21,25-25 24,-25 0 9,25 0-8,-25 25 29,24-25-36,-24 0-24,0 0 27,25 25-21,-25-25 5,0 0 23,0 0-32,0 0 22,0 0-3,0 25 19,0-25 24,0 0 146,0 0 29,-25 0-22,25 24-112,-24-24-58,-1 0-9,25 0-120,-25 0 94,0 25 25,0-25-49,25 0 113,-25 0 33,1 0-192,24 0-137,-25 0-69,25-25-38,-25 25 0,25 0 70</inkml:trace>
  <inkml:trace contextRef="#ctx0" brushRef="#br0" timeOffset="2396">745 1065 2426,'0'0'9,"0"0"24,0 0 3,24 0 49,-24 0 179,0 0-103,0 0 24,0 0-21,25 0-177,-25 0 84,0 0 4,25-24 85,-25 24-121,25 0-9,0 0-33,-25 0-131,25-25 140,-1 25-16,1 0 110,0 0-77,-25 0-42,25 0 122,0-25-196,0 25 50,-25 0-191,24 0-202,1 0 69,-25 0-7,25 0-72,-25 0-30</inkml:trace>
  <inkml:trace contextRef="#ctx0" brushRef="#br0" timeOffset="2619">1067 892 2462,'0'0'60,"-24"0"107,24 0 166,-25 0-43,25 0 26,0 0-59,-25 0-120,25 0 81,0 0-62,-25 0-22,25 0-39,0 0-42,0 0-17,0 0-25,0 0-18,0 0-4,0 0-10,0 0-19,0 0 23,0 0 20,0 0-21,0 0 26,0 0 6,0 24 113,0-24-119,0 0 9,0 25-27,0 0-136,0-25 150,0 25 120,0 0-216,0 0-30,25-1-11,-25 1-209,0 0 173,0 0 71,0-25-75,0 25-169,25 0 14,-25-25-115,0 0-239</inkml:trace>
  <inkml:trace contextRef="#ctx0" brushRef="#br0" timeOffset="2925">1216 892 4009,'0'0'61,"0"0"26,0 0 59,0 0 75,0-25-28,0 25-3,0 0 1,0 0-88,0 0-10,0 0-15,0 0-70,0 0 18,0 0-37,0 0-15,0 0-4,0 0-27,0 0 27,0 0 4,0 0 7,0 0 27,25 25-45,-25-25 44,0 0 5,0 24-46,0-24 34,0 25-59,0-25-47,25 25-7,-25-25-17,0 25-31,0 0 9,0 0-11,0-25-57,25 24 83,-25 1-231,0-25-98,0 25 74,0-25-137,0 0-72</inkml:trace>
  <inkml:trace contextRef="#ctx0" brushRef="#br0" timeOffset="3200">1464 941 1660,'0'0'14,"0"25"54,0-25 58,0 0 21,0 0 37,0 0-22,0 0-60,0 25 18,0-25 143,24 0 0,-24 0-59,0 25 105,0-25-302,25 0-21,-25 0 229,25 0-289,-25 25 120,25-25 27,-25 0-178,25 0 162,-25 0-17,25 0-30,-25 0 30,24 0-16,-24 0 23,25 0-9,-25-25-1,0 25-9,25 0-4,-25 0-7,0-25-7,0 25 4,0-25-14,0 25 10,0 0-54,0-25 2,0 25-5,0-25-42,-25 25 26,0 0-41,25-24-12,-24 24-19,-1 0-117,25 0 63,-25 0-180,0 0-56,0 0 194,0 0-397</inkml:trace>
  <inkml:trace contextRef="#ctx0" brushRef="#br0" timeOffset="3520">1687 768 3490,'25'0'140,"-25"0"24,25-25-151,-25 25 16,0 0-136,0 0-11,0 0 171,0 0-24,0 0-6,0 0 130,0 0-167,0 0 18,25 0 3,-25 0-153,0 25 152,24-25-6,-24 0 4,0 0 9,25 25-13,-25-25 4,25 25 5,-25-1-22,25 1-33,-25 0-7,0-1 10,0 1-23,0 0-231,0 0-53,0 0-57,0 24 80,0-24 68,0 0 172,-25 0-243,0 0-146</inkml:trace>
  <inkml:trace contextRef="#ctx0" brushRef="#br0" timeOffset="4003">273 842 2154,'0'0'2,"0"-24"-5,0 24 12,0 0 12,0 0-117,0 0 50,0 0 17,0 0-1,0 0 125,0 0-33,-25 0-39,25 0-17,0 0 12,0 0-16,0 0 10,-25 0 29,25 0-26,-25 24 24,25-24-7,-24 0 37,24 25 37,-25-25 7,25 25 147,-25-25-46,0 24-50,25 1-6,-25-25-128,0 25-14,25 0 40,-24 0-43,24-25 19,0 25-48,0-1-30,-25 1 49,25 0-26,0 0 39,0 0 20,0 0-39,25 24 23,-25-24-7,24-25-23,-24 24 10,25 1 30,0 0-50,0 0-38,25 0-175,-26 0-137,1-25 66,25 24-166,0-24 16</inkml:trace>
  <inkml:trace contextRef="#ctx0" brushRef="#br0" timeOffset="4876">2159 718 2037,'0'0'-81,"0"0"35,0-25 3,0 25 137,0 0 25,0 0 45,0 0 34,0 0-122,0 0 255,0 0-59,0 0 73,0 0-86,0 0-186,0 0 30,0 0-79,0 0 67,0 0-16,0 0-38,0 0-40,0 0-11,0 0 11,0 0-31,0 0 27,0 0 0,0 0 3,0 0 18,-25 0-28,25 25 11,0-25 0,0 25-1,-25-25 183,25 25-186,-25-25 7,25 25 0,0 0-185,-25-1 181,25 1-3,0 0-13,0-1 27,0 1-21,0 0-3,0 0 14,0 0-31,0-25 51,0 25 0,25-1-7,-25 1 20,0 0-2,25-25-21,-25 25 10,25 0-7,-25-25-7,25 25 21,0-25-17,-25 0-10,24 24-38,1-24-40,-25 0 3,25 0-46,0 0 14,-25 0 57,25 0-30,0 0-193,-25 0 16,24 0-185,1-24 88,-25 24-85</inkml:trace>
  <inkml:trace contextRef="#ctx0" brushRef="#br0" timeOffset="5537">2779 669 1841,'0'-25'167,"0"25"-127,0 0 9,0 0 23,0 0-146,0 0 132,0 0 10,-24 0-24,24-25 89,0 25-98,-25 0 77,25 0-97,0 0-91,0 25 67,-25-25-82,25 0 85,0 0-24,-25 25 42,25-25-24,0 0 15,0 24 9,-25-24-36,25 0 39,0 25 18,0-25-24,0 25 33,0-25-30,0 25-12,0-25 15,0 0-21,0 25 27,0-25-18,0 25 21,0-25 9,0 24-30,0-24 16,25 25 2,-25-25 16,0 0-19,25 25 37,-25-25 140,25 0-134,-25 24 125,25-24-64,-25 0-131,24 0 127,-24 0-115,25 0-16,-25 25 10,25-25-48,-25 0 38,25 0 32,-25 0-42,0 0 65,0 25-26,25-25 3,-25 0 7,0 0-45,0 0 54,0 0-5,0 25 39,0-25-56,0 0 46,0 0 4,0 0-13,-25 0 45,25 25-203,-25-25 13,25 0 95,-25 0-89,0 25 108,1-25-13,24 0-95,-25 0 109,0 0 9,25 0-12,-25 0-14,25 0-196,-25 0-110,25 0 32,0-25-170,0 25-184</inkml:trace>
  <inkml:trace contextRef="#ctx0" brushRef="#br0" timeOffset="6004">2904 619 2414,'0'0'24,"0"0"12,0-24 40,0 24 199,0 0 53,24 0-102,-24-25 103,0 25-133,25 0-199,-25 0 105,0-25-129,25 25 141,-25 0-84,0 0-17,25-25-6,-25 25-219,0 0 198,25 0-9,-25 0 175,0 0-149,0 0-9,24 0 171,-24 0-335,0 0 312,0 0 62,0 25-376,0-25 176,0 25-146,0-25-55,0 25 223,0-25-26,0 24-13,0 1 16,0 0-16,0-25-4,-24 24 14,24 1-4,0-25 14,0 25 6,-25 0 149,25-25-11,0 25-168,0-25-9,0 25-156,0-25 161,0 0 182,0 0-157,0 0-21,0 24-144,0-24-10,0 0 154,0 0 209,0 0-176,0-24-12,25 24 149,-25 0-314,24 0 144,-24 0-16,25-25-157,0 25 200,-25 0 3,25-25 24,0 25-134,-25 0-183,25-25-52,-1 25-85,-24 0 62,25 0 24,0 0 141,-25 0-219</inkml:trace>
  <inkml:trace contextRef="#ctx0" brushRef="#br0" timeOffset="6470">3152 966 2693,'0'0'18,"0"0"194,0 0 14,0 0 3,0 0 71,0 0-270,0 0 43,0-25 23,0 25-45,25 0 98,-25 0-60,0 0 11,24 0-51,-24 0-14,25 0 11,0 0-32,-25 0 3,25-25 1,0 25-18,-25 0-14,25 0 7,-1 0 0,-24 0-11,25 0 18,-1 0-10,1 0 3,0-24 10,-25 24-20,25 0-18,-1 0-45,1 0-30,-25 0-36,25 0 64,-25-25-95,25 25-168,-25 0-75,0 0-182,25 0-22</inkml:trace>
  <inkml:trace contextRef="#ctx0" brushRef="#br0" timeOffset="6739">3350 818 3308,'-24'0'165,"24"0"-90,0 0 76,0 0 21,0 0-121,-25 0 153,25 0-30,0 0 7,0 0-61,0 0-56,0 0-50,0 0-43,-25 0 36,25 0-25,0 0-3,0 0 17,0 0-24,0 0 28,0 0-7,0 0 18,0 24 13,0-24-20,0 0 10,0 25-17,0 0-8,0-25 22,25 24-43,-25-24-25,0 25-34,0 0-22,0-25-1,0 25-40,25-25 25,-25 0-59,0 25 75,0-25-190,24 0-93,-24 0 77,0 25-292,0-25-20</inkml:trace>
  <inkml:trace contextRef="#ctx0" brushRef="#br0" timeOffset="7016">3598 693 2319,'0'0'75,"24"0"40,-24 0 197,0 0-55,0 0-49,0 0 96,0 0-153,0 0-46,25 0-33,-25 0 32,0 0-202,0-24 262,0 24-137,25 0-181,-25 0 177,25 0-26,-25 0-21,0 0 28,25 0-28,-25 24-136,0-24 166,25 0-19,-25 0 3,0 0 13,0 25-20,0-25 27,0 25-3,0-25 10,0 25-7,0-25-13,0 25 142,0 0-149,0-25 164,0 24-154,-25 1 45,25-25-55,0 25-120,-25-1 147,25-24-206,-25 25 213,25-25-38,0 0 1,-25 25 19,25-25-19,0 0 20,0 0 3,0 0-7,0 25 4,0-25-4,0 0-26,0 0 36,0 0-6,0 0 10,0 0-4,0 0-16,0 0-7,0 0-17,0-25 43,0 25-16,0 0 14,0 0 30,25 0-41,-25 0-3,25 0-6,-25-25-11,25 25 23,-25 0 14,25 0-13,-25 0-17,24-25 20,-24 25 188,25 0-195,-25 0 25,25 0-42,0-24-214,-25 24 234,25 0-43,-25 0-13,25-25-13,-25 25 27,24 0-41,-24 0-168,0 0-58,25 0-164,-25 0 100,0-25-230</inkml:trace>
  <inkml:trace contextRef="#ctx0" brushRef="#br0" timeOffset="7489">4119 644 3621,'0'0'56,"0"0"-69,0 0 13,0 0 60,0 0-54,0 0 84,0 0-26,0 0-74,0 0 13,0 0-57,0 0 51,-25 0-1,25 0-2,0 0 29,0 0 122,0 0-145,0 0 6,0 25 8,-25-25-162,25 0 131,0 0 0,0 24 11,0-24 33,0 0-24,0 25-3,0-25 10,0 0-20,0 25 40,0-25-6,0 0-28,0 0-9,25 25 154,-25-25-135,0 0-16,0 0 4,25 25-135,-25-25 111,25 0 63,-25 0 1,0 0 174,0 0-170,25 0-21,-25 0-7,0 0-192,24 0 175,-24 0 4,25 0-7,-25 0 3,0 0 0,25 0 4,-25 0 3,0 0 7,0 0 3,0 25-20,0-25 0,0 0 16,0 0 8,0 0 3,0 0 0,0 0-14,0 24 1,0-24-4,0 0 17,0 25 3,0-25-30,-25 0 20,25 25-50,-25-25-28,25 0 7,-24 24-76,24-24 147,-25 0-93,25 25-206,-25-25-34,0 0-190,25 0 164,-25 25 127,25-25-327</inkml:trace>
  <inkml:trace contextRef="#ctx0" brushRef="#br0" timeOffset="8053">4491 718 2177,'0'0'-70,"0"0"58,0 0 42,0 0 65,0 0 128,0-25 167,0 25-2,0 0 8,0 0-152,0 0-56,0 0-164,0 0-65,0 0 115,0 0 33,0 0-46,0 0-2,0 0-18,0 0-187,0 0 171,0 0 9,0 0 33,0 0 140,0 0-108,0 0 8,0 0 78,0 0-269,25 0 102,-25 0-15,25 0-109,-25 0 102,25 0 0,0 0-10,0-24-36,-1 24-18,-24 0-48,25 0-39,0 0-15,0 0-22,0-25 80,-25 25-251,24 0-75,1 0 66,-25 0-403</inkml:trace>
  <inkml:trace contextRef="#ctx0" brushRef="#br0" timeOffset="8349">4665 570 2840,'0'0'201,"-25"0"85,25 0 51,0 0-82,-24 0-113,24 0-35,0 0-16,0 0 241,0 0-187,-25 0-49,25 0-21,0 0-163,0 0 91,0 0-3,0 0-7,0 0-11,0 0 11,0 0-7,0 0-1,0 0 12,0 25-12,0-25 12,0 0-5,0 0 12,0 24-4,0-24 3,0 25 8,0 0-18,0-25-11,0 24-35,0 1-33,0 0-34,0-25-6,0 25-39,0 0-33,0-25-3,0 25 37,0-25-236,0 24-57,0-24 66,0 25-100</inkml:trace>
  <inkml:trace contextRef="#ctx0" brushRef="#br0" timeOffset="8635">4864 595 2595,'0'0'12,"0"0"34,0 0 184,0 0 73,0 0-115,0 0-4,0 0-134,0 0-43,0 0 105,0 0-43,25 0-32,-25 0 97,0 0-121,24 0-6,-24 0 6,0 0-140,25 0 117,-25 0 27,25 0-34,-25 24-3,0-24 17,25 0 0,-25 0 3,0 0 23,0 25-16,0-25-7,0 0 20,0 25-37,0-25 11,0 24-8,0-24-3,0 25 30,0-25-9,0 25 189,0-25-206,-25 25-1,25-25 35,-25 25-221,25-25 210,-25 25-4,25-25-46,-24 0 64,24 24-14,-25-24 6,25 0 15,0 0-28,0 25 4,0-25 13,0 0 21,0 0-14,0 0 17,0 0 4,0 0-7,0 0 7,0 0 182,0 0-191,0 0-43,0-25 42,0 25-213,0 0 186,0 0 17,25 0 173,-25 0-159,24-24-38,-24 24 6,25 0-232,0 0 155,-25-25 22,25 25-31,0 0-26,-25-25-7,25 25-49,-1 0 80,1-25-223,-25 25-111,25 0 55,0 0-401</inkml:trace>
  <inkml:trace contextRef="#ctx0" brushRef="#br0" timeOffset="9073">5286 446 3568,'0'0'63,"0"0"27,-25 0-120,25 0 47,0 0 113,0-25-147,0 25 163,0 0-25,0 0-152,0 0 133,0 0-12,0 0-34,25 0-7,-25 0-4,0 0-24,0 25 57,25-25-22,-25 0-17,25 0-14,-25 0-32,24 0-11,-24 24 7,25-24 22,-25 0-18,24 25 148,-24-25-134,25 25-7,-25-25-7,0 25-113,25 0 106,-25 0-46,0-1-20,0-24-36,0 25-33,0 0 35,0-1-28,0 26 91,-25-25 24,25 0-43,-25 0-197,1-1-166,-1 1-37,1 0 109,-1-25 175,0 24-25,-25 1-254</inkml:trace>
  <inkml:trace contextRef="#ctx0" brushRef="#br0" timeOffset="9859">4243 123 1025,'0'0'195,"0"0"4,0 0 19,0 0-8,0 0-162,0 0-160,-25 0 162,25 0-140,0 0-38,0 0 342,0 0-150,0 0-22,0 0 200,0 0-320,0 0 90,0 0 222,0 0-323,0 0 150,0 0-96,0 0-34,0 0 237,0 0-18,0 0 1,0 0-79,0 0-93,0 0 33,0 0-18,0 0 67,0 0 129,0 0 21,0 0 7,25 0 4,-25 0-212,25 0-82,-25 0 32,25 0 108,0 0 78,-1-25-97,1 25 4,0 0-140,0 0 13,0 0 284,0 0-173,24 0-4,-24 0-23,0 0-144,25-24 114,-26 24 57,1 0 3,0 0-36,25 0 19,-26 0-6,1 0-20,0 0 54,0 0-17,25 0 0,-26 0 34,1-25-26,0 25 13,0 0-7,-25 0-9,25 0-4,0 0 14,-1 0-7,-24 0 14,25-25 29,0 25-39,-25 0-28,25 0 0,-25 0-29,0 0 29,25 0 14,-25 0-14,0 0-7,0 0 21,25 0-3,-25 0-18,0 0 21,0 0-32,0 0 8,0 0-5,0-24 1,0 24 14,0 0-21,0 0 13,0 0-6,0 0-22,0 0 18,0 0 0,0 0-11,0 0 11,0 0-36,0 0-15,0 0-38,0 0-53,0 0-16,0 0-43,0 0 135,0 0-172,0 0-114,0 0-95,0 0-152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3:09.40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496 544 2037,'0'0'14,"0"0"-43,0 0-159,0 0 194,0 0-44,0 0 44,0 0 188,0 0-377,0 0 217,0 0 42,0 0-52,0 0 73,0 0-5,0 0-24,0 0 3,0 0 131,0 0-311,0 0 97,25 0-94,-25 0-10,25 0 246,-25 0-219,25 0 133,0 0 3,-25 0-128,25-24 111,-25 24-12,24 0-13,-24 0 49,25-25 2,-25 25 22,25 0 15,-25-25-44,0 25 172,0 0 12,0-25-2,0 25 56,0 0-196,0-25-15,0 25-16,0 0-30,0-25 0,0 25-20,0 0-3,0 0 7,-25-24-107,25 24-38,-25 0 41,25 0-19,-24 0 109,24 0 52,-25 0 101,25 0-114,-25 0 4,0 24 20,0-24-32,25 0 12,-25 25 7,1-25-46,24 0-96,-25 25 68,0-25 11,25 25 29,-25-25-29,25 25 159,0-25-132,-25 25-27,25-25-7,0 24-93,0-24 123,0 25-4,0-25 5,0 25-28,25-25 126,-25 25-125,25-25-1,-25 25-36,25-25-172,0 25 198,-1-25-29,1 0-221,0 0-72,0 24-154,0-24 92,-25 0-54</inkml:trace>
  <inkml:trace contextRef="#ctx0" brushRef="#br0" timeOffset="455">1116 445 2510,'0'0'-133,"0"0"35,0 0 56,0-25 45,0 25 179,0 0 177,0 0 10,0 0 3,-25-25-156,25 25-174,0 0-68,-25 0-42,25 0 234,0 0-166,0 0-20,0 0 139,0 0-278,-24 0 268,24 0-109,0 0 0,0 0 0,0 0-14,0 25 135,0-25-260,-24 0 243,24 25-235,0-25 138,0 0-4,0 25-87,0-25 202,0 0-233,0 25 118,0-25 122,0 25-46,0-25-35,24 24 101,-24-24-223,24 25-42,-24-25 123,25 25-112,-25-25 96,0 25 3,25-25 7,-25 0 6,25 25 0,-25-25-6,25 25-24,-25-25 21,0 0 19,24 24-13,-24-24 0,0 0 148,0 25-175,25-25 13,-25 0 24,0 0-171,0 25 155,0-25 39,0 0-46,0 0-7,0 0 10,0 0-60,0 25 161,-25-25-131,25 0-3,-24 0 1,-1 0 35,25 0 114,0-25-51,-25 25-117,25 0-89,0 0 30,-25-25-139,25 25 122,0-25-99,0 25-12,0-24 187,0-1 22,25 25 15,0-25 0,-25 0 9,25 25 6,-1-25-15,-24 25 6,25-25 131,0 25-125,-25-24 27,25 24 100,0 0-216,-25-25 134,25 25 28,-25 0 103,24 0 93,-24 0 35,25-25 60,-25 25-326,0 0 204,0 0-203,25 0-41,-25-25 148,0 25-169,0 0 318,0 0-186,0 0-21,0 0-51,0 0-182,0 0 143,0 0 3,0 0 4,0 0 0,0 0 18,0 0-1,-25 0-38,25 0 28,0 25-17,-25-25 3,25 0 14,0 0 7,-24 0 171,24 25-181,0-25 3,0 0 0,0 0-179,0 25 183,0-25 10,0 0-18,0 24 190,0-24-203,0 0 13,24 25-6,-24-25-173,25 0 208,-25 0-36,0 25 22,25-25-8,-25 0-24,25 25 35,-25-25-28,25 0 0,-25 0 11,0 0 13,24 25-3,-24-25-3,25 0 6,-25 0-10,0 0-17,25 25 24,-25-25-24,0 0 13,0 0 4,0 0-3,25 0 16,-25 0-2,0 24-8,0-24-6,0 0 6,0 0-17,-25 25 42,25-25-21,-25 0 4,25 0-4,-25 25-11,1-25-3,-1 0-31,0 25-11,0-25-64,0 0-53,1 0-11,24 25-36,-25-25-26,0 0-45,0 0-35,0 0-126</inkml:trace>
  <inkml:trace contextRef="#ctx0" brushRef="#br0" timeOffset="1502">0 495 2510,'0'0'45,"0"0"23,0 0 216,0 0 47,25 0-22,-25-25-109,0 25-197,0 0 120,0 0-153,0 0 276,0 0-192,0-25-177,0 25 146,0 0-196,0 0 177,0 0 2,0 0-16,0 0-27,0 0-36,0 0 70,0 0-70,0 0-186,0 0-83,0 0-26,0 0-60,0 0 153</inkml:trace>
  <inkml:trace contextRef="#ctx0" brushRef="#br0" timeOffset="1998">174 991 3914,'0'0'-77,"0"0"180,0 0-150,0 0 67,0-24 91,0 24 49,0 0-44,0-25-55,0 25 12,0 0-261,0-25 212,0 25-21,0 0-20,0 0 3,0-25-72,0 25-39,0 0-57,0 0 57,0 0-196,0 0-41,0 0-60,0 0-4,0 0-53</inkml:trace>
  <inkml:trace contextRef="#ctx0" brushRef="#br0" timeOffset="2689">1910 520 2426,'0'0'30,"0"0"-153,0 0 165,0 0-96,25 0-9,-25 0 193,0 0-149,0 0 186,25 0-86,-25 0-36,0 0-2,25 0-74,-25-25 47,25 25-10,-25 0 6,24 0-24,1 0-4,-25-25-14,25 25-55,0 0-68,0 0 78,-25 0-160,24 0-74,1 0-24,0 0-181</inkml:trace>
  <inkml:trace contextRef="#ctx0" brushRef="#br0" timeOffset="2946">2034 718 1144,'-24'0'240,"24"25"19,0-25 40,0 0-96,0 0-65,0 0-82,0 0-8,0 0 121,0 0-166,0 0 63,0 0 96,0 0 55,0 0 8,0 0 0,0-25-215,24 25-23,-24 0-23,0 0-58,25 0 66,0 0-186,-25 0-36,25-25 101,0 25-210,-1 0 202,1 0-253,0 0-118</inkml:trace>
  <inkml:trace contextRef="#ctx0" brushRef="#br0" timeOffset="3181">2853 296 2619,'0'-25'133,"0"25"184,0 0-43,25 0 50,-25-25-121,0 25-110,0 0 70,0-24-11,0 24 8,0 0-100,0 0-18,0 0-31,0 0-29,0 0 11,0 0-39,0 0 11,0 0 28,0 0-7,0 0 14,0 0-11,0 24-13,0-24 17,0 0 10,0 25 8,0-25-11,0 25 10,0 0-13,0-25-15,0 25 11,25 0-17,-25-25 13,0 24 1,0 1-60,25-25 15,-25 25-68,0-25 34,0 25 14,25-25-9,-25 25 135,0-25-141,0 0 43,0 0 20,0 0-70,0 0 110,0 0 105,0 0-65,0 0-150,0 0 100,0 0-150,0 0 54,0-25 155,0 25-69,0 0 37,0-25-1,0 0-6,0 25-43,0-25-93,0 1 99,0-1-99,0 0 107,0 0 139,0 0-130,0 0 123,0 1-148,25 24 140,-25-25-75,0 0 11,24 1 58,-24 24-190,0-26 104,24 26-23,-24-25 38,0 25-14,0 0 7,25-24 34,-25 24-64,0 0 6,25 0 0,-25-25-24,0 25 11,0 0 20,0 0-17,0 0-31,0 0-40,0 0-3,0 0 13,0 0 34,0 0 27,0 0-3,0 0 140,0 25-59,0-25-101,0 0-20,0 24-134,0-24 19,0 0 106,0 25 22,0-25-12,-25 26 0,25-26-29,-25 24 100,25-24-3,0 25-77,-24-25-52,24 25-123,-24-25 10,24 24 191,0-24-3,0 0 96,-25 0-61,25 0-104,0 0 181,0 0-164,0 0 68,0 25 6,0-25-84,0 0 93,0 0-3,0 0-3,0 0 253,0 0-18,0 0 56,0 0-70,0 0-235,0 0 60,0 0-56,0 0 106,25 25-20,-25-25-64,24 0 8,-24 0-14,0 25 11,24-25 20,-24 0 10,25 25-44,-25-25-4,25 25 164,-25-25-177,25 24 17,-25-24 10,24 0-163,1 25 143,-25-25 13,0 25-29,25-25 185,-25 0-166,25 25 14,-25-25-10,25 0-33,-25 25-50,0-25 79,25 0-39,-25 0-427,24 0 188,-24 25-276,0-25-26,25 0 320,-25 0-292</inkml:trace>
  <inkml:trace contextRef="#ctx0" brushRef="#br0" timeOffset="4136">3771 197 2390,'0'0'21,"0"-25"18,0 25 30,0 0-66,0 0 28,0 0 2,0 0 124,0 0 105,0-24-25,0 24 95,0 0-237,0 0-13,0 0-43,-25 0-79,25 0 43,0 0-23,0 0-3,0 0-17,0 0 43,0 0 1,0 0 99,0 0-113,-25 0-13,25 0-13,0 24-71,0-24 114,0 0 6,0 0 149,0 25-172,0-25 13,0 0 4,0 25-156,0-25 169,0 0-56,0 24 36,25-24 13,-25 0-30,0 25 37,0-25-23,25 25-4,-25-25 20,0 0 1,25 25 42,-25-25-56,0 0 7,25 25 101,-25-25-44,0 0 54,24 0-138,-24 25-97,0-25-12,0 0-1,25 24 143,-25-24 0,0 0-16,0 0 165,0 25-202,0-25 101,0 0-38,0 0-185,0 25-55,-25-25-165,25 0-20,-24 0 10,-1 0 323,25 0-49,-25 0-184,25 0-143</inkml:trace>
  <inkml:trace contextRef="#ctx0" brushRef="#br0" timeOffset="4531">3572 172 2474,'0'0'-95,"-25"0"32,1 0 72,24 0 22,-25 0 146,25 0 162,-25 0-51,25 0-2,-25 0-39,25 0-194,-25 0-53,25 0 57,0 25-33,-24-25 3,24 0 23,-25 25-47,25-1-112,0-24 19,-25 25 128,25 0-38,0-25 99,0 25-13,0 0-86,0 0 3,0-25-83,0 24 91,0 1-148,25-25 148,-25 25 102,25 0-82,-25-25 115,0 25-286,24-25 90,-24 25-100,25-25-208,-25 0 93,25 24-191,0-24 120,-25 0 102,25 0-309</inkml:trace>
  <inkml:trace contextRef="#ctx0" brushRef="#br0" timeOffset="4811">3969 246 3780,'0'0'43,"0"0"8,0-24-74,0 24 33,0 0 24,25 0 45,-25 0 63,0 0-12,0 0-64,0 0-59,0 0 38,0 0-24,0 0-7,0 0-3,0 0-1,0 0-20,0 0-11,0 0 24,25 0-31,-25 0 32,0 24-11,25-24-14,-25 0 24,0 0-31,0 25 42,0-25 11,25 25-60,-25-25 195,0 25-206,0 0-26,0-25 3,0 25-203,0-25 184,0 24-4,0 1 116,0-25-21,-25 25-76,25-25-213,0 25-194,0-25-45,-25 25 147,25-25-103</inkml:trace>
  <inkml:trace contextRef="#ctx0" brushRef="#br0" timeOffset="5134">4367 321 2607,'0'0'27,"0"0"-11,0 0 231,24 0 53,-24 0-91,0 0 55,0 0-207,25 0-24,-25 0 54,0 0-20,25 0 28,-25 0-33,25-25 6,-25 25 0,25 0-50,0 0-8,-1 0-13,-24-25-25,25 25-3,0 0-13,0 0-11,-25 0-17,25 0-49,-25 0-19,24 0 33,-24 0-240,25 0 87,-25 0-225,0 0-156,25 0 103</inkml:trace>
  <inkml:trace contextRef="#ctx0" brushRef="#br0" timeOffset="5465">5309 73 2248,'0'0'23,"0"-25"10,0 25 45,0 0 14,0 0 70,0 0 103,0-25-93,0 25-35,-25 0 27,25 0-187,-25 0 65,25 0 25,-25 0-106,25 0 211,-25 25-162,25-25 16,-24 0-29,24 25-120,-25-25 139,25 0-10,-25 24 134,25-24-17,-25 25-106,25-25 127,0 26-234,-25-2-24,25-24 134,0 25-30,0-25-7,0 25 24,0-25 16,0 24-150,0-24 150,0 25 3,0-25-43,0 0 44,0 25-44,25-25 11,-25 0 9,0 0-23,25 0-261,0 0-7,0 0-133,-1 0-376</inkml:trace>
  <inkml:trace contextRef="#ctx0" brushRef="#br0" timeOffset="5751">5706 48 2571,'0'0'33,"0"0"16,0 0 204,0 0-59,0 0-11,0 0 47,0 0-197,0 0 95,0 0-36,0 0-28,0 0 24,0 0-31,0 0 25,25 0-41,-25 0-28,0 0-16,25 25 3,-25-25 10,0 0-24,24 0 11,-24 0 17,0 24-18,0-24 11,25 0-4,-25 25-20,0-25-37,25 26-7,-25-26-14,0 24 1,0-24-6,0 25 138,0-25-157,0 25 69,0-25-128,0 24-260,0-24 78,-25 25 3,25-25 96,-25 25 64,25-25-228</inkml:trace>
  <inkml:trace contextRef="#ctx0" brushRef="#br0" timeOffset="6044">5607-1 2571,'-25'0'15,"0"0"28,25 0 15,-25 0-52,0 0 153,1 0 64,24 24-12,-25-24-26,25 0-143,-25 0-42,25 25-17,0-25 207,0 0-27,-25 25-163,25-25 40,0 24-151,0-24 10,0 25 124,0-25-37,0 26 51,0-2-24,0-24-16,0 25 13,25 0-40,-25-1 145,0-24-121,25 25 2,-25 0 38,25-25-186,-25 25 179,24 0-67,-24-25-257,25 0-49,-25 25-31,25-25-256,-25 0 40</inkml:trace>
  <inkml:trace contextRef="#ctx0" brushRef="#br0" timeOffset="6307">6004 48 3780,'0'0'16,"0"0"21,0 0 58,0 0 63,0 0 43,0 0-20,0-25-45,0 25 131,0 0-253,0 0 11,0 0-39,0 0-47,0 0 47,0 0 0,0 0 21,0 25-160,0-25 280,0 0-134,25 0 18,-25 0-50,0 25-184,0-25 128,0 0-69,0 24 174,0 1-92,0-25-94,0 26-197,0-2-177,-25 1 65,25 0-334</inkml:trace>
  <inkml:trace contextRef="#ctx0" brushRef="#br0" timeOffset="84820">1190 395 1830,'0'0'-177,"0"-24"171,0 24 58,0 0 2,0 0 219,0 0-178,0 0-60,0 0 42,0 0-210,0 0 27,0 0 195,0 0-59,0 0 79,0 0 111,0 0-283,0 0 57,0 0 98,0 0-21,0 0 66,0 0-95,0 0-18,0 0-80,0 0 26,0 0 51,0 0 25,0 0-21,0 0 151,0 0 17,0 0-96,0 0 81,0 0-139,0 0-6,0 0 64,0 0-155,0 0 91,0 0-124,0 0 120,0 0-13,0 0-9,0 0 134,0 0-118,0 0-33,0 0 14,0 0-113,0 0 99,0 0 13,0 0-3,0 0 99,0 0-82,0 0-21,0 0-91,0 0 105,0 0-121,-24 0 209,24 0-7,0 0-117,0 0 144,0 0-125,0 0 11,0 0-105,0 0 71,0 0 10,0 0 16,0 0 8,-25 0-4,25 24-4,0-24-9,0 0 7,0 0-14,0 25 40,0-25-30,-25 0 81,25 25-81,0-25 20,0 0-10,0 25-97,0-25 120,0 0-75,0 25 52,0-25 110,0 25-140,0-25 57,0 0-21,0 24 4,0-24-7,0 25 4,0-25-11,0 0 11,0 25 26,0-25-146,0 25 123,0-25-20,0 25 6,25-25 36,-25 0-133,25 25 16,-25-25 75,0 24 75,0-24 50,0 0-34,24 25-34,-24-25-125,0 0 62,0 25-72,0-25-60,25 0 158,-25 25-40,0-25 112,0 0 38,0 0-42,25 0-74,-25 0-95,0 25 111,0-25-102,0 0 129,25 0 60,-25 0-133,0 0 123,0 0-153,0 0 7,25 0-78,-25 0 137,0 0-36,0 0-52,0 0 75,0 0-30,0 0 63,0 0 80,0 0-110,25 0 39,-25 0-113,0 0 84,0 0 90,0 0-240,0 0 218,0 0-68,0 0-17,0 0 127,0 0-106,0 0-67,0 0 43,0 0-26,0 0 13,0 0 43,0 0-17,0 0-65,0 0 30,0 0-109,0 0-92,0 0 43,0 0-77,0 0 70,0 0 81,0 0 77,0 0-14,0 0-20,0 0-281,0 0-143</inkml:trace>
  <inkml:trace contextRef="#ctx0" brushRef="#br0" timeOffset="86516">472 544 721,'-25'0'36,"25"0"27,0 0 13,0 0 221,0 0-227,0 0 13,0 0-18,0 0-22,0 0 198,0 0-15,0 0-149,0 0-50,0 0-142,0 0 115,0 0 158,0 0-125,0 0 131,0 0-128,0 0-25,0 0-8,0 0-110,0 0-24,0 0 35,0 0 131,0 0 100,0 0-115,0 0 115,0 0-141,0 0-100,0 0 155,0 0-129,0 0 105,0 0 27,25 0-23,-25 0 15,0 0-104,24 0 75,-24 0-15,0 0 6,25 0-18,-25 0 18,25 0 139,-25 0-151,25 0 21,-25 0-15,25 0-121,-25 0 115,25 0 15,-25 0 6,0 0-24,24 0 23,-24 0-28,25 0-1,-25 0 12,0 0 6,0 0 9,25 0 14,-25 0-8,0 0-3,0-24 73,0 24-88,0 0 8,0 0-22,0 0-65,0 0 158,25-25-79,-25 25 3,0 0-3,0 0-94,0 0 97,0-25 33,0 25-3,0 0 21,0 0-15,0 0-12,0-25 84,0 25 41,0 0 54,0 0-11,0 0-93,0 0-18,0-25-26,0 25-9,0 0 30,0 0-7,0 0-137,0 0 138,0 0 17,0 0-80,0 0 6,0 0-22,0 0-38,0 0 71,0 0-34,0 0-9,0 0 36,0 0-37,0 0 153,0-25-229,-25 25 56,25 0 61,0 0-37,0 0 132,-25 0-221,25 0-47,0 0 166,0 0-44,-25 25 149,25-25-112,-24 0-31,24 0 58,0 0-162,-25 0 261,25 0-140,0 0-36,-25 25 145,25-25-105,0 0 0,0 0-7,-25 0-107,0 0 70,25 25 44,0-25 30,-25 0-20,25 0-10,0 0-125,0 25 10,-24-25 203,24 0-75,0 0 129,0 0-139,0 0-88,0 0 68,0 25-128,-25-25 264,25 0-43,0 0-162,0 0 211,0 24-182,0-24-21,0 0 65,0 0-86,0 25 119,0-25-36,0 0 144,0 25-154,0-25-72,0 0 199,0 25-236,0-25 244,0 0-103,0 0 8,0 25 111,0-25-122,0 0 88,0 25-74,25-25-132,-25 0 132,0 0-112,0 0 75,0 24 118,24-24-124,-24 0 120,0 0-221,25 0 124,-25 25-96,0-25 99,25 0 118,-25 0-125,25 0 95,-25 0-189,25 0 94,-25 0 44,0 0-10,25 0 88,-1 0-106,-24 0-140,25 0 117,-25 25 4,25-25 17,-25 0-39,25 0 35,-25 0-3,0 0 7,0 0 19,25 0-122,-25 0 136,0 0-170,0-25 234,0 25-120,0 0-17,0 0 140,25 0-110,-25 0 84,0 0-97,0 0-92,0 0 102,0 0-11,0 0-6,0 0 114,0 0-156,0 0 29,0 0-33,0 0-193,0 0-12,24 0-62,-24 0-62,0-25 255,0 25-5,0 0-284</inkml:trace>
  <inkml:trace contextRef="#ctx0" brushRef="#br0" timeOffset="87763">1414 321 1144,'0'0'185,"0"0"21,0 0-17,0 0 8,0 0-351,0 0 163,0 0 35,0 0-127,0 0 286,0-25-255,0 25 23,0 0 143,0 0-90,0 0 83,0 0-34,0 0-5,0 0-30,0 0-8,25 0-9,-25 0-13,0 0 92,0 0-76,0 0 12,0 0 6,0 0-76,0 0 76,0 0-17,0 0-22,0 0-6,24 0 15,-24 0 9,0 0 13,0 0-28,25 25 6,-25-25-3,0 0 154,25 0-147,-25 0 144,0 25-6,25-25-135,-25 0 167,0 25-199,0-25-48,25 24 91,0-24-14,-25 25-76,24-25 143,-24 25-99,25 0 16,-25-25 122,25 25-116,-25-25-19,0 25 7,25-1-24,-25-24 40,0 25 16,0 0-3,25-25-97,-25 25 68,0-25-43,0 25-178,0-25 99,0 25-125,0-1 90,0-24 108,-25 25 10,25-25-14,-25 25-81,25-25 28,-25 25-231,0-25 194,25 25-251,-24-25-82</inkml:trace>
  <inkml:trace contextRef="#ctx0" brushRef="#br0" timeOffset="88384">1141 420 1705,'0'0'-170,"0"0"37,0 0 222,0 0 20,0 0 188,0 0-35,0 0-173,0 0-150,0 0 34,0 0-2,0 0-45,0 0 162,0 0 25,0 0 12,0 0-72,0 0 83,0 0-170,0 0 13,0-25 75,0 25-127,-25 0 97,25 0-42,0 0 0,0 0 36,0 0-24,0 0 27,0 0-15,0 0-18,0 0 15,-25 0-6,25 0-6,0 25 6,0-25-9,-25 0 9,25 0 6,0 0-3,0 0 21,-24 25-45,24-25 15,0 0 18,-24 0-33,24 25 36,0-25-9,0 0-12,0 25 12,0-25 3,0 0 12,-25 25-30,25-25 33,0 24-9,0-24-21,0 0 9,0 25-21,0-25 18,0 25 12,0-25-12,0 25 15,0-25-36,0 25 24,25-25 30,-25 25-24,0-25 6,0 0-9,0 24-9,0-24 12,24 25 10,-24-25-1,0 25-22,24-25 13,-24 25 15,0-25-18,25 25 7,-25-25 5,25 0-18,-25 0 21,25 25 10,-25-25-44,25 0 16,-25 0-54,24 0-51,-24 0-23,25 0 74,-25 0-21,0 0-6,25 0-218,-25 0-259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2:53.15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769 156 2632,'0'0'30,"0"0"221,0 0 26,0-25 16,0 25-9,0 0-170,0 0-20,0 0-137,0 0-30,0 0-64,0 0 134,0 0-37,0 0 144,0 0-8,0 0-233,25 0 146,-25 0-26,0 0-92,0 0 86,0 25 147,0-1-254,0-24 240,0 24-77,25 1-147,-25-1 247,0 0-133,0 0 90,24-24-110,-24 25-99,0-1 122,0 0-33,0 1 36,0-25-29,25 24-295,-25-24-13,0 0 80,0 24 23,0-24 186,0 0 48,0 0-6,0 0 70,0 0-52,0 0-27,0 0 6,0 0-52,0-24 37,0 24 24,0-24-15,0 24-9,0-25 12,0 1 3,0 24 91,0-24-82,0-1-3,0 1 31,0 0-84,0 0 108,0-1 206,0 1-55,0 0 81,0-1 36,25 1-120,-25 24-166,0-24-87,25 0-20,-25 24-83,0-24 156,25 24 180,-25 0-206,0-25 143,24 25-123,-24 0-177,0 0 299,25 0-132,-25 0 0,0 0-7,0 0-121,25 0 87,-25 0 34,0 0-12,0 0 109,0 25-140,25-25 123,-25 0-115,0 24-122,0-24 131,0 24-37,0-24-54,0 0-4,0 24-87,0-24 19,-25 24 188,25-24-1,-25 25 1,25-25 46,0 0-28,0 0-6,-25 24 0,25-24-28,0 0 22,0 0 6,-24 0 40,24 0 2,0 0 194,0 0-7,0 0-62,0 0 17,0 0-162,0 0-13,0 0 43,0 0-66,0 0 23,0 0-32,0 0-174,0 24 139,0-24 24,0 0 56,0 0 184,24 0-119,-24 0-71,0 0 16,25 25-13,-25-25-3,25 0 19,-25 24-16,25-24-26,0 0 13,-25 24-3,24-24-10,1 24 42,-25-24-12,25 25-27,-25-25-87,24 24 104,1-24 13,-25 0 33,24 24-5,-24-24-45,25 0 0,-25 0-36,25 25 27,-25-25-4,0 0-101,25 0-111,-25 0 53,0 0-170,25 0 49,-25 0 202,0 0-22,0 0 8,0 0-104</inkml:trace>
  <inkml:trace contextRef="#ctx0" brushRef="#br0" timeOffset="811">1636 107 2189,'0'-24'14,"0"24"7,0 0 14,0 0 13,0 0 20,0 0 19,0 0-6,-25 0 13,25 0-29,-24 0-19,24 0 169,0 0-22,-25 0-12,25 0-16,0 0-138,-25 0-50,25 24 20,0-24 9,0 0-22,0 0 19,-25 24 13,25-24-32,0 0-20,0 0 33,0 25-14,0-25-85,0 0 141,0 24-16,0-24-20,0 0 122,0 0-148,0 24 27,0-24 35,25 0-52,-25 0 96,0 25 7,25-25-3,-25 0 12,25 0-182,-25 24-32,24-24-9,-24 0 148,25 0-21,-25 0 126,25 0-132,0 0 17,-25 0-17,25 0-18,-25 0 2,24 0-111,-24 0 249,0 24-92,25-24 116,-25 0-37,0 0-109,0 0-140,25 0 129,-25 0 18,0 0-14,0 0 17,0 0-120,0 24 123,0-24-126,0 0 129,0 0 114,0 0-117,0 0-1,0 25 1,-25-25-130,25 0 93,0 0 53,-25 24 118,25-24-141,-24 0-66,24 24 150,-25-24-280,0 0 112,25 0-98,-25 0-176,25 25 42,-25-25-65,1 0-60,24 0-68</inkml:trace>
  <inkml:trace contextRef="#ctx0" brushRef="#br0" timeOffset="1305">1363 59 2354,'0'0'-24,"0"0"-135,0 0 5,-25 0 37,25 0 35,0 24 145,0-24 12,0 0-20,-24 0 12,24 0-24,0 24 19,-25-24-12,25 0 12,0 24 9,0-24-35,0 25 3,0-25 43,0 24-67,0 0 21,0-24-15,0 25-85,0-1 76,0-24-24,0 24 9,0-24 15,0 24 0,25 1 7,-25-25 79,0 24-15,24-24-86,-24 24 0,0-24-108,25 0-41,-25 0 16,25 25-114,-25-25 66,25 0-291</inkml:trace>
  <inkml:trace contextRef="#ctx0" brushRef="#br0" timeOffset="1593">1835 107 3874,'0'0'-100,"24"0"172,-24 0-119,0 0 34,0 0 115,0 0-123,0 0 140,0 0-7,0-24-26,0 24-45,0 0-27,0 0-28,0 0 14,0 0-7,0 0-10,0 0 3,0 24 21,0-24 0,0 0 158,0 0-162,25 0-3,-25 0-3,0 24-173,25-24 152,-25 0 14,0 25 202,0-25-175,25 24-3,-25-24-28,0 24-270,25-24 212,-25 25-16,0-1 7,0-24 44,0 24 143,0 0-139,0-24-40,0 25 21,0-25-58,0 24 127,0 0-143,0-24-122,-25 25-162,0-25-69,25 24 234,-25-24-137,0 24-48</inkml:trace>
  <inkml:trace contextRef="#ctx0" brushRef="#br0" timeOffset="2260">174 204 1079,'0'0'219,"0"0"-14,0 0 46,0 0 23,0 0-213,0 0-11,0 0-24,0-24-121,-25 24 22,25 0 30,0 0 16,0 0 206,0 0-98,-25-24 27,25 24 11,0 0-106,0-25 113,0 25-35,0 0-42,0-24 180,0 24-15,0 0 61,0 0-12,0-24-133,0 24-186,0 0-20,0 0 123,0 0-64,0-24 133,0 24-20,0 0-163,0 0-85,25 0 155,-25 0-36,0 0 43,25 0 95,-25 24-139,0-24 54,24 0-6,-24 24 6,0-24-118,0 24 64,25 1 21,-25-25-102,0 24 115,0 0 43,0 1-46,0-25 132,0 24 16,0 0-155,0 0 43,0 1-43,-25-1-125,25-24 19,-24 24 153,24 1-142,-25-25 105,25 24 3,-25 0-60,25-24 169,-25 24 0,0-24-14,25 0-121,-24 0 10,24 0 13,-25 24-109,25-24 113,0 0-142,-25-24 138,25 24 112,0 0-213,0 0 130,0 0-19,0-24-129,0 24 224,0 0-115,0 0-20,0-24 14,0 24 13,0 0 97,0 0-201,0 0 103,25 0-110,-25-24-12,25 24 240,-25 0 7,24 0-20,-24 0 39,25 0-147,-25 0-97,25 0 100,-25 24-6,25-24 10,-25 0 111,25 0-124,-25 24-123,24-24 67,-24 0-199,0 0-10,25 24 30,-25-24-108,25 0 209,-25 0-132,0 0 192,0 24-92,25-24-336</inkml:trace>
  <inkml:trace contextRef="#ctx0" brushRef="#br0" timeOffset="2804">471 277 2644,'0'0'-28,"0"0"22,0 0 6,0 0 202,-24 0 76,24 0-99,0 0-36,0 0-104,0 0-29,0 0 72,0 0-69,0 0-107,0 0-24,0 24 142,0-24-2,0 0 106,0 0-73,0 25-134,0-25 114,24 24-120,-24-24 187,0 0-86,25 24-25,0-24 35,-25 0-109,25 0 196,-25 0-90,25 25 6,-1-25 202,-24 0-261,25 0 136,-25 0 5,0 0 7,0 0-23,25-25-5,-25 25-21,0 0-215,0 0 184,0 0-45,0-24-3,0 24-11,0 0-11,-25-24 22,25 24-46,-25 0-15,1-25-31,24 25 64,-25 0-145,0 0-139,25-24 22,-25 24-275,0 0 256,25 0 67,-24 0-367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2:32.46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24 347 2130,'0'-25'38,"0"25"-127,0 0 31,0 0 14,0 0-12,0-25 172,0 25 7,0 0 34,0 0 13,0 0-31,0-25 172,0 25-18,0 0-145,0 0 163,0 0-248,0-25-99,-25 25 104,25 0-125,0 0 177,0 0 144,0 0-146,0 0-41,0-24-149,0 24-72,0 0 117,0 0 7,0 0-17,0 0 20,0 0-4,0 0 1,0 24 6,0-24-13,0 0 41,0 0-31,0 0 23,0 0-22,0 0 2,0 25 24,0-25 4,0 25 6,0-25 4,0 25-24,0 0-10,0 0-21,0-1-2,0 1 2,0 0 35,0-1 26,0 1-37,0 0 14,0 0-77,0 0 94,0 0 3,0-1-172,0-24 116,0 25-316,0 0-31,0-25 112,0 24-26,0-24 158,0 25 6,0-25-37,0 0-389</inkml:trace>
  <inkml:trace contextRef="#ctx0" brushRef="#br0" timeOffset="384">346 470 2462,'0'-24'-63,"0"24"54,0 0 52,0 0 214,0 0 125,0 0-34,0 0-114,0-25-56,0 25-42,0 0-149,0 0 76,0 0-185,0 0 111,0 0 127,0 0-126,-24 0 135,24 0-240,0 0 16,0 0 218,-25 0-81,25 0-84,0 25-14,-25-25-105,25 0-42,0 0 318,-25 24-15,25-24-116,-25 0 120,25 25-243,-25-25 40,25 0 182,0 25-82,-24-25 3,24 0-55,0 0 21,0 25 7,-25-25 90,25 0 25,0 0-75,0 0-36,0 0 23,0 0-3,0 0-17,0 0 36,0 0-29,0 0 13,0 0-36,0 0 19,0 0-45,0 0 3,0 0 17,0 0-72,0 0-66,0 0 3,0 0 22,0 0 14,0 0 169,0 0-34,0 0 9,0 25 167,25-25-207,-25 0 43,0 0-21,24 0-155,-24 25 179,25-25-21,-25 0 140,0 0-119,25 0-3,-25 24-27,25-24 14,-25 0 1,25 0 0,0 25 165,-25-25-277,24 0 252,-24 0-115,25 0-169,-25 25 107,25-25-122,-25 0 95,0 0 15,25 0 10,-25 0-24,25 0 18,-25 0-17,24 0 6,-24 0 89,25 0-80,-25 0 36,0-25-24,25 25-74,-25 0 66,25 0 6,-25 0 143,0 0-129,25-25 149,-25 25-106,0 0-137,0 0 135,0 0-112,0 0 112,0 0 48,0 0 87,0 0-109,0 0 12,0 0-12,0 0-101,0 0 113,0 0-20,0 0 0,0 0-10,0 0-5,0 0-18,0 0 24,0 0-12,0 0 3,0 0 97,0 0-136,0 0 99,0 0-57,0 0-97,0 0 112,0 0-75,0 0 18,0 0 93,0 0-84,0 0 21,0 0 30,0 0-90,0 0 69,0 0-33,0 0 6,0 0-9,0 0 21,0 0-3,0 0-3,0 0 39,0 0-33,0 0 33,0 0-21,0 0-3,0 0 15,0 0 24,0 0-48,0 0-30,0 0 18,0 0-45,0 0 66,0 0 6,0 0-27,0 0 15,0 0 9,0 0-12,0 0 12,0 0 3,0 0-6,0 0-3,0 0 0,0 0-15,0 0 6,0 0 6,0 0-12,0 0-6,0 0-36,0 0-8,0 0 29,0 0-23,0 0 3,0 0 10,0 0-76,0 0 1,0 0 98,0 0-54,0 0-223,0 0-71</inkml:trace>
  <inkml:trace contextRef="#ctx0" brushRef="#br0" timeOffset="2520">322 49 1694,'0'0'-183,"0"0"183,0 0-159,-25 0 253,25 0 36,0 0-155,0 0 229,0 0-204,0 0 130,0 0 67,0 0-154,-25-25-20,25 25 47,0 0 18,0 0 22,0 0-24,0 0-23,0 0-91,0 0 74,0 0-10,-25 0-21,25 0 16,0 0-43,0-24 27,0 24 163,0 0-4,0 0-93,0 0 82,0 0-163,-25 0-35,25 0-18,0 0 24,0 0-125,-25 0 84,25 0 67,0 24-122,-24-24 143,24 0-68,0 0 63,-25 25-29,25-25-8,0 25-4,-25-25 9,25 25 26,-25-25 14,25 25-15,-25-25 4,25 25-4,0-1-19,-24-24 7,24 25 9,0 0 13,0-25-4,0 24 194,0 1-212,0 0-31,0-25 34,0 25-46,0-25 71,0 25 8,0 0-33,0-25-163,0 24 153,0-24-17,0 25 33,24-25 9,-24 0-15,25 25 19,-25-25 119,25 24-132,-25-24 154,25 0-154,-25 25-141,25-25 267,-1 0-145,-24 0 9,25 25 155,-25-25-273,25 0 147,-25 0 116,25 0-151,-25 0 155,25 0-165,-25 0 20,0 0-123,25 0 117,-25 0-23,0 0 97,0 0 83,0 0-145,0 0 48,0 0-106,0 0 100,0 0-28,0 0-46,0 0 58,0 0-97,0 0 36,0 0 16,0 0 3,0 0 16,24 0 32,-24-25-16,0 25-48,0 0 62,0 0-40,0 0 14,0 0 9,0 0-52,0 0 33,0 0-6,0 0-77,0 0 86,0 0-13,0 0 107,0 0-1,0 0-90,0 0 29,0 0-91,0 0 91,0 0 30,0 0-59,0 0-10,0 0-9,0 0 0,0 0-7,0 0-78,0 0 94,0 0-15,0 0 15,0 0 145,0 0-151,0 0-89,-24 0 86,24 0-17,0 0 43,0 0 79,0 0-44,0 0-29,0 0-32,0 0 55,0 0-116,0 0 48,0 0 61,0 0-80,0 0 102,0 0-61,0 0 17,0 0 10,0 0-23,0 0 25,0 0-32,0 0 26,0 0-9,0 0-23,0 0 19,0 0-16,0 0 13,0 0 55,0 0-51,0 0 5,0 0-9,0 0-52,0 0 7,0 0 32,0 0 23,0 0 49,0 0 5,0 0-109,0 0 36,0 0-63,0 0 33,0 0 90,0 0-64,0 0 49,0 0-106,0 0 67,0 0 9,0 0-22,0 0 83,0 0-77,0 0 33,0 0-33,0 0-19,0 0 32,0 0-111,0 0 86,0 0 60,0 0-25,0 0 89,0 0-64,0 0-50,0 0 18,0 0-9,0 0-7,0 0 1,0 0-7,0 0 48,0 0-45,0 0 36,0 0-43,0 0 23,0 0 4,0 0-4,0 0 10,0 0-58,0 0 51,0 0 33,0 0-64,0 0 2,0 0-88,0 0-114,0 0 78,0 0 22,0 0 48,0 0 71,0 0-9,0 0-31,0 0 31,0 0-13,0 0 80,0 0-67,0 0 12,0 0-21,0 0-88,0 0 67,0 0-24,0 0-8,0 0-5,0 0-23,0 0-34,0 0 73,0 0 3,0 0 1,0 0-163,0 0-92,0 0 3,0 0-66</inkml:trace>
  <inkml:trace contextRef="#ctx0" brushRef="#br0" timeOffset="13268">322 446 608,'0'0'7,"0"0"203,0 0 45,0 0-196,-25 0 6,25 0-173,0 0 119,0 0 61,0 0 164,0 0-10,0 0-143,0 0 155,0 0-186,0 0 0,0 0-29,0 0-106,0 0 25,0-25 123,0 25-108,0 0 123,0 0 75,0 0-196,0 0 146,0 0-29,0 0-79,0 0 84,0 0-18,0 0 7,0 0 189,0 0-62,0 0 43,0 0 8,0 0-206,0 0 27,0 0-40,0 0 89,0 0-124,0 0 42,0 0-39,0 0-88,0 0 114,0 0-60,0 0-83,0 0 64,0 0 26,0 0 46,0 0 98,0 0-120,0 0 9,0 0 122,0 0-142,25 0 60,-25 0-17,0 0-147,24 0 101,-24 0-6,0 0-4,25 25 80,-25-25-30,0 0-17,25 0-13,0 24-56,-25-24 99,25 0-14,-25 25 8,24-25-44,-24 25-3,25-25-19,-25 25 23,25-25 133,-25 25-121,0-25 31,0 25-99,25-25-113,-25 24 110,0-24-42,0 0 114,0 25 0,0-25-7,0 0-92,0 25 66,0-25-117,0 0-13,0 0 157,0 24-118,-25-24 322,25 0-176,0 0-19,-25 0 137,25 0-345,-25 0 329,25 0-9,-24 0-236,24-24 273,-25 24-100,25 0-24,0-25 142,-25 25-151,25-25-36,0 25 17,0-24 13,0 24 22,0-25 23,0 25 0,0-25-58,0 25-23,0-25 0,0 25-7,25-25 20,-25 25 115,0-25-102,25 25 0,-25 0 19,24-24-91,-24 24 56,25-25-144,0 25-62,-25-25-63,25 25-74,-25 0 192,25-24 0,-25 24 0,23 0-189</inkml:trace>
  <inkml:trace contextRef="#ctx0" brushRef="#br0" timeOffset="13912">767 446 2130,'0'0'131,"0"0"-90,0 0-29,0 0 32,-25 0-122,25 0 99,0 24 26,0-24-32,0 0-12,0 0-12,0 0 12,0 0-6,0 0 6,0 0 6,0 0-15,0 25 27,0-25 0,0 0-12,25 0 12,-25 25-3,0-25-18,25 0 18,-25 0-21,25 25 64,-25-25-34,0 0-36,0 0 6,25 0-55,-25 0 31,0 0 57,0 0-12,24 0-18,-24 0 12,0 0-9,0 0 0,0 0-9,0-25-12,0 25-6,0 0 27,0 0 3,0-25 15,0 25-15,0 0 15,0-25-15,0 25-27,0-24 33,0 24-48,0-25 36,0 25 45,0 0-26,0-25 237,0 25-49,0 0-19,0-24 10,0 24-204,0 0 15,0-25 24,0 25-69,0 0 43,0 0-90,0 0 24,0 0 88,25 0-52,-25 0 110,0 0-68,25 0-42,-25 0 33,0 0-45,25 0 12,-25 0-19,25 25 23,0-25 16,-25 0 19,0 0-35,0 24-172,24-24 23,1 0-35,-25 25 67,0-25 112,25 0-63,-25 25-17,0-25-14,0 0 56,0 0-31,0 0 32,25 0 81,-25 0-17,0 24-23,0-24 9,0 0-70,0 0-52,0 0 264,0 0-142,0 0 11,-25 0 14,25 0-8,0 0-3,-25 0 125,25-24-114,0 24-122,0 0 191,0 0-118,-25 0 172,25 0-29,0 0-46,0 0 21,0-25 11,0 25-43,0 0-6,0 0-12,0 0-72,0 0 51,0-25 18,0 25-36,25 0 12,-25 0 12,0 0-27,25 0 3,-25 0-18,25 0 67,-25 0-58,0 0-13,25 0 35,-25 0-78,24 0 68,-24 0 25,0 0-13,25 0 0,-25 0 3,25 0-25,-25 25 1,0-25-36,25 0-12,-25 0-23,0 0-15,0 25 116,0-25-101,0 0 19,0 0-8,0 0-95,0 24 220,0-24-96,0 0 12,0 0 120,0 0-201,0 0 198,0 25-66,0-25-124,0 0 217,0 0-166,0-25 73,0 25 129,0 0-199,-25 0 96,25 0 6,0-24-79,0 24 98,0 0 21,0-25 18,0 25-33,0 0 11,0-25-25,25 25 127,-25 0-3,0-24-49,0 24 32,25 0-167,-25 0-9,0 0 6,0-25-6,25 25-1,-25 0-53,0 0 60,0 0-42,24 0 26,-24 0 83,0 0-42,0 0-19,25 0 20,-25 25-26,0-25-19,25 0-122,-25 24-79,0-24-18,25 0-52,-25 25 229,0-25-116,0 0-44,25 25 127,-25-25-311,0 0 39</inkml:trace>
  <inkml:trace contextRef="#ctx0" brushRef="#br0" timeOffset="14828">1661 198 3608,'0'0'127,"0"0"-134,0 0 34,0 0 22,0 0-116,0 0 140,0 0-6,0 0-23,0 0-37,0 0 16,0 0-36,0 0-41,0 0 44,0 0-24,0 0 28,0 0 56,0 25-70,0-25 20,0 0 7,0 0-31,0 24 57,0-24-39,0 25 9,0-25 0,24 25-26,-24-25-47,0 25 101,0 0-157,0-25 83,25 25 4,-25-25-346,0 24 127,25 1-129,-25-25 59,0 0 215,0 25-24,0-25 6,0 0-332</inkml:trace>
  <inkml:trace contextRef="#ctx0" brushRef="#br0" timeOffset="15113">1661 124 1898,'0'0'-9,"-25"0"29,25 0 38,-25 0 98,25 0-30,0 0 19,-25 0-38,25 0-95,-25 0 61,25 0-70,0 0 24,0 0-18,0 0 3,-24 0 16,24 0-40,0 25 15,0-25-13,0 24-5,0-24 95,-25 25-58,25 0-25,0-25 3,0 24-62,0 1 56,0 0 80,0 0-74,0 0 134,0-25-124,0 25-66,0-1 78,0 1-151,0 0 270,25-25 14,-25 24 18,0 1-6,24-25-119,-24 25-112,25-25-19,0 0 129,-25 25-139,25-25 199,0 0-33,-1 0-102,-24 0 38,25 0-64,0-25 62,0 25-17,0 0 55,0-25-13,-1 0-22,1 25-17,0-24 26,-25 24-44,25-25 9,0 0-13,-25 25-16,24-24 35,-24-1 10,25 0 55,-25 0 16,0 25-93,0-25 134,0 0-129,0 25 97,0-24 70,0-1-127,0 25 103,-25-25-65,25 25 41,0-24-10,-24 24 176,24-25-224,-25 25-23,25-25-7,-25 25-192,0 0 206,25-25-46,-25 25 8,1 0-11,-1 0 4,25-25 27,-25 25-17,25 0-31,-25 0-71,0 0-106,25 0-54,-25 0-45,25 0-191,-24 0 171,-1 25-309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2:50.33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295 198 1251,'0'0'30,"0"-24"181,0 24-123,0 0 129,0 0-54,0 0-80,0 0 99,0 0-63,0 0 195,0-25-71,0 25 44,0 0-11,0 0-142,0 0-114,0 0 123,0 0-14,0 0-20,0 0 177,0 0-323,0 0-41,0-25 12,0 25-104,0 0 173,0 0 18,0 0-35,0 0 31,-25 0-7,25 0-23,0 0 23,-25 0-54,25 0 44,-24 0-10,-1 25-14,25-25 41,-25 0-24,0 25-9,25-25 2,-24 0 173,-1 24-176,0-24 27,25 25-23,-25-25-146,0 25 146,25-25 26,0 24 7,-24 1-33,24-25 6,0 25-13,0-25 7,0 25 9,0-25-2,0 25-11,0-25 140,0 25 10,0-25-113,0 24-10,24-24-142,-24 25 125,0-25-17,25 0 143,-25 0-185,25 25-156,-25-25 249,25 0-146,-25 0 158,25 0-52,-1 0-285,1 0-68,-25 0 60,25-25-111,0 25 39,-1 0-89</inkml:trace>
  <inkml:trace contextRef="#ctx0" brushRef="#br0" timeOffset="447">667 74 2559,'0'0'6,"0"0"-31,0-25 114,0 25-55,0 0 144,0 0 115,0 0-159,0 0 55,-25 0-117,25 0-92,0 0 76,0 0-46,0 0-136,0 0 39,0 0 54,0 0-54,0 0 216,0 25-49,0-25-113,0 0 143,0 0-130,0 0-70,0 25 39,0-25 28,0 0-25,0 25 119,0-25 22,0 0-180,0 0 116,0 25-9,0-25-17,0 0 94,25 0-61,-25 25-33,0-25 17,25 0-7,-25 0 4,25 0-14,-25 24-16,24-24 16,-24 0-45,25 0 71,-25 0-25,25 0-34,-25 0 69,25 25-62,-25-25 26,25 0 37,-25 0-63,0 0 26,0 0-26,0 0 17,0 0 32,0 25-23,0-25 10,0 0-23,0 0 17,0 0-66,0 24 33,0-24 3,-25 0-144,25 0-31,0 25-65,-25-25-62,0 0 49,0 0 198,25 0-72,-24 0-293</inkml:trace>
  <inkml:trace contextRef="#ctx0" brushRef="#br0" timeOffset="856">568 0 1604,'0'0'117,"0"0"8,0 0 22,-25 0-88,25 0-97,0 0 24,-25 0-10,25 25 222,0-25-122,0 0-21,-25 0 25,25 0-129,0 0 112,0 24-18,-24-24-60,24 0 9,0 25-3,0-25 9,0 25 24,0-25 18,-25 25-24,25-25 15,0 25 19,0 0-28,0-25 34,0 24-40,0 1-11,0 0-11,0-25 92,0 24 88,0 1 6,0-25-28,25 25-107,-25-25-50,0 25-80,24 0 103,-24-25 12,25 25-217,-25-25 67,25 0-95,0 24-104,-25-24 233,25 0-87,-1 0-53,-24 0-270</inkml:trace>
  <inkml:trace contextRef="#ctx0" brushRef="#br0" timeOffset="1178">1014 49 4284,'0'0'-106,"0"0"-14,0 0 38,0 0 27,0 0 147,0 0 21,0 0-24,0 0-10,0 0-37,0 0 4,0 0-22,0 0-31,0 0-17,0 0-4,0 0-7,0 0 10,0 0 22,25 0-25,-25 0 35,0 0 7,0 0-11,25 0 18,-25 0-52,0 25 27,24-25-20,-24 0 3,0 25 42,25-25-24,-25 25 3,0-25 177,0 0-191,25 25 4,-25-25 209,0 25-359,0-1 173,0-24-19,0 25-183,0-25 298,0 25-160,0-25-28,0 24-50,0-24-159,-25 0 254,25 25-156,-25-25-75,25 0-41,0 25-209,-24-25 233,24 0-189</inkml:trace>
  <inkml:trace contextRef="#ctx0" brushRef="#br0" timeOffset="1661">1510 99 2236,'0'0'-15,"0"0"-135,0 0 213,0 0-104,0 0 35,0 0 313,0 0-277,0 0 150,0 0 207,0 0-277,0 0 108,0 0-17,0 0-231,0 0 121,0 0-8,0 0 124,0 0-154,0 0 0,0 0 1,0 0-123,0 0 174,0 0-19,0 0-31,0 0-17,0 0-21,0 0 7,0 0 1,0 0-22,0 0 18,0 0-45,0 0 192,0 0-179,0 0 1,0 0 34,0 0-153,0 0 164,0 0-18,0 0 15,25 0-57,-25 0 29,24 0-1,-24 0-3,25-25 18,0 25-15,0 0 8,-25 0-11,25 0-7,-1 0-11,-24-25-10,25 25-38,0 0-7,-25 0-34,25 0 149,-25 0-147,25 0-23,-25-24 118,24 24-205,-24 0 152,0 0-218,0 0-150,24 0 55,-24 0-43,0 0 181,0 0-237</inkml:trace>
  <inkml:trace contextRef="#ctx0" brushRef="#br0" timeOffset="2070">1609 223 878,'0'0'201,"0"0"31,0 0 18,0 0 2,0 0-129,0 0-196,0 25 119,0-25 27,0 0-82,0 0 195,0 0-133,0 0-97,0 0 53,0 0 121,0 0-34,0 0 279,0 0-20,0 0-226,0 0 37,0 0-153,0 0-10,25 0 112,-25 0 0,25 0 57,-25 0-123,24 0-45,-24-25 139,25 25-258,0 0 118,-25 0-3,25 0-137,0 0 151,-25-25-24,24 25 13,-24 0-13,24 0 0,1 0 10,-25 0 3,0 0 0,25-24-3,-25 24 17,0 0-24,25 0 11,-25 0-4,0 0-17,0 0 23,0 0 5,0 0-35,0 0 21,0 0-17,0 0 108,0 0-14,0 0-160,0 0-15,0 0 9,0 0-31,0 0 104,24 0-174,-24 0-215,0 0 112,0 0-162,0 0 195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3:16.52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26 1582,'0'0'22,"0"0"37,0 0 35,0 0 46,0 0-20,0 0 11,0 0 8,0 0-14,0 0 1,0 0-39,0 0-38,0 0-37,0 0-2,0 0 11,0 0 185,0 0-84,0 0 110,0 0-119,0 0-93,0 0 34,0 0-103,0 0 240,0 0-234,0 0 53,0 0 4,0 0-124,0 0 113,25 0 119,-25 0 32,25 0-44,-25-25-31,25 25-179,0 0-289,-25 0 33,25 0-53,0 0-177,0 0 110</inkml:trace>
  <inkml:trace contextRef="#ctx0" brushRef="#br0" timeOffset="272">0 150 1807,'0'0'8,"0"0"32,0 0 18,0 0 43,0 0-20,0 0-14,0 0-136,0 0 5,0 0 38,0 0 14,0 0 131,0 0-49,0 0-17,0 0 82,25 0-123,-25 0-6,25 0-21,0 0-40,-25 0-73,25 0-55,0 0 76,0 0-158,0 0-140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3:18.90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396 325 1819,'0'0'-153,"0"0"173,0 0 69,0-26 12,0 26 210,0 0-137,0-24-144,0 24 44,0 0-13,0 0 205,0-25 89,0 25-126,0 0-11,0 0-72,0 0-109,0-25 99,0 25 29,0 0-162,0 0 131,0 0-27,0-25-61,0 25 17,0 0-49,0 0-4,0 0-34,0 0-25,0 0 14,0 0 0,0 0 17,0 0-3,0 25 14,0-25-3,0 0 20,0 0 4,0 25-21,0-25 18,0 0 3,0 25-21,0-1 0,0-24 178,0 26-195,0-1 45,-24-25-15,24 24-198,0 1 189,0 1-52,0-26-21,0 24-26,0-24-56,0 25-22,0-25 37,0 25-187,24-25-42,-24 0 49,0 25-77,0-25 104</inkml:trace>
  <inkml:trace contextRef="#ctx0" brushRef="#br0" timeOffset="354">24 599 1739,'0'0'5,"0"0"35,0 0 132,0 0-77,-25 0 11,25 0-36,0 0-132,0 0 100,0 0-44,0 0 3,0 0 12,0 0 15,0 0 86,0 0 225,0 0 40,0 0 22,25 0-137,-25 0-187,25 25-60,0-25-16,-1 0 124,1 0-16,0 0 14,0 0-61,25 0-20,-26 0-21,26 0 22,-25 0 167,25 0-185,-26 0-14,26 0 0,-25-25-175,24 25 172,-24 0 27,25 0-55,-25 0 27,24 0 1,-24 0-29,0 0 18,0 0-31,0-25-11,0 25-51,-1 0-9,-24 0 24,25 0 33,-25 0-112,0 0-131,0 0 6,25 0-246,-25 0 218,0 0-165</inkml:trace>
  <inkml:trace contextRef="#ctx0" brushRef="#br0" timeOffset="740">545 874 2095,'-25'0'-26,"25"0"37,0 0-125,-24 0 17,24 0 182,-25 0-149,25 0 138,-25 0 106,25 0-259,-25 0 107,25 0 111,0 24-254,-25-24 206,25 0 0,0 0-227,0 0 142,0 25-105,0-25 108,0 0-4,-24 0 89,24 25 48,0-25-180,0 0 132,0 0-61,0 0-12,0 25 257,0-25 5,24 0-25,-24 0-83,25 0-178,-25 25 3,25-25 10,-25 0 59,25 0 22,-25 25-35,25-25-13,-25 0 140,24 0-156,1 0-11,-25 0-2,25 25-174,0-25 136,-25 0 37,25 0 89,-25 0 20,25 0-115,-25 25-37,24-25-92,-24 0 20,25 0 89,-25 0 155,0 0-128,0 25 140,0-25 37,0 0-320,0 0 276,0 0-301,0 0 140,0 25 27,0-25-153,-25 0 160,25 0-184,-24 0 167,24 0-16,-25 25-7,0-25 10,0 0-7,0 0 14,0 0 206,1 0-36,-1 0-170,0 0-10,25 0-126,-25 0-12,0 0 111,25 0-220,-24 0-199,24 0 26,-25-25-282</inkml:trace>
  <inkml:trace contextRef="#ctx0" brushRef="#br0" timeOffset="1552">1265 624 1694,'0'0'25,"0"0"32,0 0 49,0 0-9,0 0-131,0 0 128,0 0-149,0 0 23,0 0 129,0 0-144,0 0 255,0 0-54,0 0-8,0 0 157,0 0-116,0 0 72,0 0 8,0 0-112,0 0-161,0 0 72,0 0-102,0 0-64,0 0 274,0 0-251,0 0 187,0 0-96,0 0-142,0 0 151,0 0-104,0 0 114,0 0-3,0 0-13,0 0-1,0 0-12,0 0 36,0 0-20,0 0-7,0 0 44,0 25-29,0-25 77,0 0 18,25 0 141,-25 0-174,0 0-27,25 0 11,0 0-186,-1 0 157,1 0-34,-25 0 17,25 0 1,0 0 10,0 0-7,0 0-60,-1 0-15,1-25 11,-25 25 17,25 0 15,0 0 15,0 0 2,0 0-17,-25 0 22,24 0-8,-24 0-14,25 0 0,-25 0 14,25 0 128,-25 0-127,0 0 10,0 0-18,0 0 38,0 0-34,0 0 11,25 0-8,-25 0-7,0 0-7,0 0-11,0 0-14,0 0-141,0 0 177,0 0-18,0 0 29,0 0-33,0 0-25,0 0-14,0 0-50,0 0-9,0 0-38,0 0-1,0 0 123,0 0-218,0 0-97,0 0-112,0 0-145,0 0-224</inkml:trace>
  <inkml:trace contextRef="#ctx0" brushRef="#br0" timeOffset="2873">2232 100 1716,'25'0'159,"-25"-25"-110,0 25 13,0 0 16,0 0-126,0 0 142,0-25 32,25 25 29,-25 0 58,0 0-74,0 0 63,25-25-36,-25 25-8,25 0-54,-25 0-22,24-25-89,-24 25 14,0 0 94,25 0-180,-25 0 167,25 0-208,-25 0 84,25 0 14,-25 0 22,25 0 77,-25 0-86,0 0 96,25 0-117,-25 25 50,0-25 22,0 0-39,0 25 21,0-25-21,0 25-33,0-25-73,0 25 64,0-25 39,0 25 10,0 0 116,0-25-110,0 25-88,-25-25 92,25 25-36,-25-25-36,25 25 55,0-25-3,-25 25 60,25-25 18,-25 0-68,25 25 40,0-25-159,-25 0 57,25 24 204,0-24-172,0 0 122,0 0 38,0 0-247,-24 0 74,24 0-20,0 0 93,0 0 146,0 0-153,0 0 30,0 0-7,0 0-169,0 0 153,0 0-46,0 0-121,0 0 140,0 0-30,24 0 47,-24 0-46,25 0-18,-25 0 28,25-24-21,0 24 34,0 0 13,-25 0-30,25 0-7,-1 0 27,1 0 0,-25 0-7,25 0-6,0 0 126,-25 0-10,25 0-215,-25 0 39,24 0-370,-24 0-57,25 0 250,-25 0-94,0 0 168,0 0-47,0 0-387</inkml:trace>
  <inkml:trace contextRef="#ctx0" brushRef="#br0" timeOffset="3381">2754 175 2486,'0'0'-15,"0"0"-118,0 0 44,0 0 9,0 0 21,0 0 143,0 0-39,0 0-7,0 0 27,0 0 7,0 0 84,0 0-66,0 25-20,0-25-30,0 0 97,0 0 4,0 25 49,0-25 53,24 0-181,-24 25 75,0-25-34,25 0-162,-25 25 157,25-25-154,-25 0 117,25 24 5,-25-24-141,25 0 131,-25 0-137,0 0 138,25 0-13,-25 0 41,0 0 13,24 0-40,-24 0 15,0 0-21,0-24-39,0 24 1,25 0-10,-25 0-11,0-25 17,0 25 15,0-25-8,0 25-27,0-25 20,0 25-41,0 0 6,0-25 29,-25 25-4,25-25 10,0 25 179,0-25-192,-24 25-83,24 0-17,-25 0-199,25-25 134,-25 25 110,25 0-105,0 0-38,0 0-101,0 0-130,-25 0 186,25 0-16,0 0 57,0 0-248</inkml:trace>
  <inkml:trace contextRef="#ctx0" brushRef="#br0" timeOffset="8721">2679 474 931,'0'0'29,"0"0"190,0 0-3,0 0-34,0-25 20,0 25-188,0 0-128,-25 0 39,25 0 130,0 0-3,0 0 160,0 0-46,0 0-175,0 0 6,0 0-29,0 0 64,0 0 6,0 0-190,-25 0 163,25 0-31,0 0-154,0 0 171,0 0-156,0 0 156,0 0 150,0 0 32,0 0-8,0 0-315,0 0-10,0 0 128,0 0-153,0 0 368,0 0-50,0 0-116,-24 0 115,24 0-164,0 0 11,0 0-158,0 0 205,0 0-197,0 0 211,0 0-43,0 0-32,0 0 191,0 0-174,0 0 29,0 0-128,0 0-20,0 0-3,0 0 156,0 0 133,0 0-161,0 0 20,0 0 118,0 0-267,0 0 157,0 0 113,0 0-233,0 0 123,0 0 131,0 0-248,0 0 132,0 0-6,0 0-122,0 0 231,0 0-146,0 0 20,0 0-11,0 0-115,0 0 241,0 0-120,0 0 20,0 0 26,0 0-100,0 0 115,0 0 19,0 0 16,24 0-25,-24 0 29,25 0-27,-25 0 46,25 0 83,-25 0-18,25 0-2,0 0-155,0 0 43,-25 0-150,24 0 124,1 0 116,0 0-261,0 0 118,25 0 8,-26 0-154,1 0 124,0 0 176,0 0-263,0 0 80,-1 0 29,1 0-170,25 0 128,-25 0 36,0 0 101,-1 0-134,1 0 111,0 0-15,0 0-140,0 0 153,0 0-116,-1 0 24,1 0 10,0 0 7,0 0-11,0 0-146,0 0 107,-1 0 26,1 0 6,0 0 144,0 0-113,0 0-166,-25 0 115,24 0-126,1 0 30,0 0 189,-25 0-191,25 0 258,0 0-63,0 0-73,-25 0-10,24 0-17,1 0-49,0 0 6,-25 0 69,25 0 12,0 0-28,0 0 97,-25 0-80,23 0-127,2 0 124,-25 0-101,25 0 121,0 0-18,-25 0-12,25 0 0,-25 0 80,24-24-77,-24 24 0,0 0 107,25 0-80,-25 0-34,25 0 17,-25 0-20,0 0-24,25 0 8,-25 0 116,0 0-176,25 0-14,-25 0 152,0 0-158,0 0 89,0 0 144,0 0-170,25 0 17,-25 0 123,0 0-208,0 0 118,0 0 129,0 0-96,0 0 44,0 0-8,0 0-116,0 0-130,0 0 67,0 0-16,0 0 132,0 0 0,0 0-42,0 0 85,0 0-110,0 0-178,0 0-8,0 0-23,-25 0-45,25 0 81,-25 0 89,25 0-322</inkml:trace>
  <inkml:trace contextRef="#ctx0" brushRef="#br0" timeOffset="10369">2878 898 2072,'0'0'2,"0"0"19,0 0 14,0 0 44,0 0-81,0-24-1,0 24 74,0 0-127,0 0 112,0 0 30,0 0-68,0 0 77,0 0-38,0 0-33,0 0-27,0 0 18,0 0 13,0 0-31,0 0 30,0 0-5,0 0 67,0 0-55,0 0-34,0 0-12,-25 0-75,25 0 62,0 0 16,0 0 143,0 0-35,0 0-92,-25 24-4,0-24-137,25 0 47,0 25 93,-25-25-9,25 0 6,0 25-28,0-25 131,0 0-112,-24 25-12,24-25 30,0 0-121,0 0 106,0 25 24,0-25-27,0 0 6,0 25 31,0-25-31,0 0 6,0 25 131,0-25-124,0 0-7,24 25 157,-24-25-96,25 0 104,-25 0-55,0 25-48,25-25-32,-25 0 6,25 0 92,-25 0-111,25 25-17,0-25 24,-25 0-50,24 0 10,-24 0 24,25 0-31,-25 0 17,0 0-101,25 25 91,-25-25-3,0 0 33,25 0 87,-25 0-214,0 0 104,0 0-1,0 0 4,0 0 114,0 0-91,0 0 44,0 0 34,0 0-14,0 0 25,0 0-40,-25 0-163,25 0-3,-25 0 135,25 25-173,-25-25 145,25 0 17,-24 0-166,-1 0 272,25 0-116,-25 0 116,25 0-136,-25 0-7,25 0 0,0 0-139,-25 0 289,25 0-126,0 0-30,0 0 23,-25 0-160,25 0 126,0 0-32,0 0 83,0 0-11,0 0-274,0 0 200,0 0-250,0 0-10,0 0 98,0-25-18,0 25 3,0 0 128,0 0 20,0 0-27,0 0-170</inkml:trace>
  <inkml:trace contextRef="#ctx0" brushRef="#br0" timeOffset="14130">3349 823 334,'0'0'22,"0"0"39,0 0-5,0 0 17,0 0-7,0 0-22,0 0 29,0 0 202,0 0 18,0 0-46,0 0-4,0 0-229,0 0 1,0 0-126,0 0 142,0 0-115,0 0-26,0 0 313,0 0-139,0 0 136,0 0 27,0 0-282,0 0 5,0 0-8,0 0 8,0 0 131,0 0-20,0 0 13,0 0 3,0 0 4,0 0-7,0 0 8,0 0-27,0 0 62,0 0 79,0 0-20,0 0-67,0 0-55,0 0 11,0 0 30,0 0 41,0 0-120,0 0-91,0 0 112,0 0 3,0 0-17,0 0-20,0 0-46,0 0-1,0 0 113,0 0 39,0 0-241,0 0 129,0 0-119,0 25 133,0-25 117,0 0-101,-24 0 117,24 0-160,0 26 47,-25-26-10,25 24 7,0-24-86,-25 25 73,25-25-4,0 25-96,0-25 199,0 25-73,-25-25-43,25 25 109,0 0-96,0-25-156,0 25 163,0-25-123,0 25-20,0-25 149,0 25-179,0-25 166,0 25 130,0-25-150,0 0 49,0 25-19,0-25-41,0 0 141,0 0 6,0 25-143,25-25 65,-25 0-81,0 0-1,25 0 34,-25 0-360,25 25 15,-25-25-76,24 0-7,-24 0 273,25 0-39,-25 0-224</inkml:trace>
  <inkml:trace contextRef="#ctx0" brushRef="#br0" timeOffset="14688">3672 898 1593,'0'0'16,"0"0"41,0-24 60,0 24 14,0 0 10,0 0 11,0 0-43,0 0 29,0-26-9,0 26 111,0 0 8,0 0-101,0 0 70,0 0-119,0 0-68,0 0 84,0 0-124,0 0-66,0 0 76,-25 0-36,25 0 46,0 0 26,0 0-162,0 0 87,0 0 25,0 0-18,0 0 128,-25 26-73,25-26-49,0 0 10,0 24 55,0-24-42,0 0 9,0 25 33,0-25-45,0 0 25,0 25 1,0-25-124,0 25 138,0-25-15,0 0 8,0 25 133,0-25-151,25 0 58,-25 0-40,0 25-4,25-25-36,-25 0-20,25 0-76,-25 25 96,0-25 60,25 0-40,-25 0 128,0 0-132,25 0-122,-25 25 132,0-25-126,0 0-2,24 0 244,-24 0-115,0 0 102,0 0-21,0 0-135,0 25-99,0-25 122,0 0 71,0 0-51,0 0 129,0 0-108,0 0-38,0 0-9,0 0 6,-24 0-96,24 0 4,-25 0 156,25 25-60,0-25 95,-25 0-118,25 0-99,-25 0 115,25 0-56,0 0 86,-25 0-226,25 0-141,0 0 88,0 0-65,0 0-90</inkml:trace>
  <inkml:trace contextRef="#ctx0" brushRef="#br0" timeOffset="15194">3821 998 1671,'25'0'194,"-25"0"19,0 0-89,0 0 46,0-25-167,0 25 37,0 0 92,25 0-35,-25 0 121,0 0-29,25 0-89,-25 0 126,0 0-200,23 0-33,-23 0 78,25 0-137,-25-25 83,25 25-97,-25 0 115,25 0-28,-25 0-107,0 0-12,25 0-121,-25 0-19,24 0 103,-24 0-43,0 0-72,25 0 110,-25 0-327,0 0 58</inkml:trace>
  <inkml:trace contextRef="#ctx0" brushRef="#br0" timeOffset="15409">4043 898 1694,'0'0'51,"-24"0"75,24 0 94,-25 0 235,25 0 5,0 0-95,-25 0 88,25-24-350,0 24-36,0 0 17,-25 0-122,25 0 96,0 0-7,0 0 4,0 0-51,0 0 16,0 0-23,0 0-4,0 0-17,0 0-7,0 0-4,0 0 15,0 0 20,0 0 7,0 24 20,0-24-20,0 0 0,0 0-11,0 25 8,0-25-1,0 25-3,0-25 10,0 25-13,0-25 10,0 25 13,0-25-37,0 25-64,0-25-1,0 25 96,0-25-180,0 25 122,0-25-45,0 0-340,0 25 140,0-25-152,0 0-19,0 25 263,0-25-219</inkml:trace>
  <inkml:trace contextRef="#ctx0" brushRef="#br0" timeOffset="15736">4217 898 3847,'0'0'27,"0"0"246,0 0-185,0-24 116,0 24-5,0 0-173,0 0 170,0 0-98,0 0 0,0 0-61,0 0 120,0 0-116,0 0-41,0 0-15,0 0-27,0 0 5,0 0 45,0 0-23,0 0-86,0 0 87,0 0-23,0 0 29,0 24 8,0-24-11,0 0-14,0 0-23,0 25-46,0-25 14,0 25-31,0-25 4,0 25-22,0-25-79,0 25-20,0-25 44,0 25-198,0-25-40,0 0 65,0 25-150,0-25-59</inkml:trace>
  <inkml:trace contextRef="#ctx0" brushRef="#br0" timeOffset="16023">4416 973 2390,'0'0'9,"0"0"-3,0 0 103,0 0-61,0 0 205,0 0-32,0 0 27,0 0 91,0 0-216,0 0 8,0 0-158,0 25 48,0-25-21,0 0-112,0 0 172,0 0-193,0 0 123,0 25 59,25-25-153,-25 0 144,0 0 38,0 0 46,0 0-71,24 0-40,-24 25-131,0-25 40,25 0 101,-25 0-6,0 0-3,0 0 19,25 0-3,-25 0 27,0 0 31,0 0-16,0 0-35,25-25 25,-25 25-41,0 0-11,0 0 32,0-25-39,0 25 7,0 0 1,0-25-15,0 25 25,0 0-17,0-25-18,0 25 24,-25-25-31,25 25 21,0 0 4,-25 0-18,25-25-3,0 25-18,-25 0-77,25 0-63,0-24-32,0 24 27,-24 0-140,24 0 28,0 0-15,-25 0-136,25 0-108</inkml:trace>
  <inkml:trace contextRef="#ctx0" brushRef="#br0" timeOffset="16573">4664 748 2366,'0'0'51,"0"0"31,0 0 128,0 0 61,25 0 38,-25-24 16,0 24-86,0 0-62,0 0-61,0 0-68,0 0 4,0 0-28,0 0-38,0 0 18,0 0-56,0 0 55,0 0 4,0 0-4,0 0 21,0 0-44,0 24 6,0-24-10,0 0 13,25 0 5,-25 0-5,0 0 22,0 26-18,24-26 3,-24 0 25,0 25-18,0-25 22,25 24-32,-25 1 0,0-25 17,0 26-41,0-2 52,0-24-25,0 25 22,0 0-12,0-25-33,0 25-31,0 0-48,0-25 14,0 25 24,0 0 8,-25-25 128,25 25-71,-24-25-37,24 25-62,-25-25-312,25 0 18,-25 25 100,0-25 4,25 25 123,-25-25-256</inkml:trace>
  <inkml:trace contextRef="#ctx0" brushRef="#br0" timeOffset="17121">5210 774 1739,'0'0'57,"0"0"49,0 0 15,0 0 90,0-26 147,0 26 39,0 0 56,0 0-48,0 0-320,0 0-95,0 0-10,0 0-35,0 0 126,0 0 13,0 0-67,0 0 34,-25 0-68,25 0 21,0 0-21,0 0 10,0 0 17,0 0 169,0 0-138,-24 0-69,24 26 22,-25-26-187,25 0 190,-25 25-11,25-25 220,-25 24-202,25-24-21,0 25 20,-25 1-192,25-26 189,-25 24 24,25 1 6,0-25-12,0 25-15,0-25-27,0 25-14,0-25 62,0 25-20,0-25-4,0 25-3,25-25-96,-25 0 28,25 25 48,-25-25-15,25 0-61,-25 0-200,25 25-159,0-25 12,-1 0-145,-24 0 25</inkml:trace>
  <inkml:trace contextRef="#ctx0" brushRef="#br0" timeOffset="17502">5632 674 2095,'0'0'8,"-25"0"7,25-25 26,0 25 54,0 0 18,-24 0 10,24 0-9,0 0-56,0 0-18,-25 0-9,25 0-28,0 0-9,0 0 3,0 0 3,0 0-16,-25 0 38,25 25-16,0-25-6,0 0 211,0 25-30,0-25 13,0 0 49,0 25-311,0-25 111,0 24 30,0-24-188,0 0 259,0 26-219,0-26 79,25 25 44,-25-25-143,0 24 244,0-24-109,25 0 83,-25 25-130,0-25-3,24 0-34,-24 26-56,0-26 107,25 24-51,-25-24-55,0 0 63,25 0 49,-25 0-85,0 25 225,0-25-17,0 0-152,0 0 25,0 0-19,0 25 24,0-25 98,0 0 52,0 0-290,0 0 143,-25 0-107,25 0-74,-25 25 290,25-25-256,-24 0 123,-1 0 141,25 0-181,-25 0 53,0 0-290,25-25-130,-25 25-86,25 0-352</inkml:trace>
  <inkml:trace contextRef="#ctx0" brushRef="#br0" timeOffset="17886">5707 425 2730,'0'0'236,"0"0"-59,0 0 153,0-26-61,0 26-236,0 0 100,0 0-106,24 0 20,-24 0 45,0 0-38,0 0-43,0 0 37,0 0-14,0 0-23,25 0 10,-25 0-11,0 0-79,0 0 41,25 0-6,-25 0-4,0 0 55,0 0-13,0 26-45,0-26 61,0 0-9,0 24-46,0-24 73,0 0-72,0 25 16,0-25 49,0 25-24,0-25 17,0 25-14,0-25 21,0 25-14,0-25 14,0 0-17,0 25-17,0-25 6,0 0-34,0 25 14,0-25-28,0 0 4,0 0-3,0 0 194,0 0-187,0 0-4,0 25 45,0-25-222,25 0 181,-25 0-7,25 0-72,-25 0 129,25 0-121,-1 0 23,0-25-139,-24 25-177,25 0 68,0 0-81,0 0 248,-25 0 22,24 0-215,1 0-5</inkml:trace>
  <inkml:trace contextRef="#ctx0" brushRef="#br0" timeOffset="18308">5904 848 1694,'0'0'45,"0"0"67,0 0 150,0 0 6,0 0 133,0 0 59,0 0-270,25 0 30,-25 0 6,25 0-171,-25 0 38,25 0 111,-25 0-287,24 0-22,-24 0 102,25-25-135,-25 25 67,25 0 101,0 0-16,-25 0 6,25 0-20,0 0-7,-25 0 7,24 0-64,-24 0 61,25 0-60,-25 0-37,25 0 117,-25 0-218,25 0-88,-25 0-22,0 0-161,0 0 124,25 0 196,-25 0-332</inkml:trace>
  <inkml:trace contextRef="#ctx0" brushRef="#br0" timeOffset="18507">6177 748 2462,'0'0'-98,"0"0"113,-25 0 49,25 0 199,0 0 161,-24 0-93,24 0-92,0 0-67,0 0 77,0 0-157,-25 0 37,25 0-84,0 0-169,0 0 131,-25 0 17,25 0-52,0 0 21,0 0 0,0 0 4,0 0-18,0 0 4,-25 26-4,25-26 14,0 0 38,-25 25-10,25-25 14,0 24-28,0-24-45,-25 25 17,25-25 84,0 26-172,0-26 21,0 24-11,0 1-76,0-25 135,0 0-23,0 25-227,0-25-100,0 25-54,25-25-50,-25 0 120,0 0 29</inkml:trace>
  <inkml:trace contextRef="#ctx0" brushRef="#br0" timeOffset="18781">6301 748 1991,'0'0'37,"25"0"-102,-25 0 33,0 0 117,0 0-26,0 0 139,0 0 37,0 0 13,0 0 23,0 0-32,0 0-77,0 0-133,0 0-58,0 0 16,25 0 35,-25 0-32,0 0 43,0 26-4,0-26-35,0 0-10,0 0-59,0 25 59,0-25 33,0 0-46,0 24 159,-25-24-124,25 25 1,-25-25 70,25 26-139,0-26 62,-24 24 0,24-24-32,0 0 61,0 25-32,0-25-27,0 0 53,0 0-16,0 0 49,0 0-73,0 25 70,0-25-47,0 0 8,0 0 2,0 0-228,24 0-47,-24 0-79,25 0 93,-25-25 84,25 25 54,0 0 7,0 0-212,0-25 248,-1 25 29,1 0-217,0-24 227,0 24-164,0-26 140,-1 26 278,1-25-237,0 25 178,0-24-110,0 24 46,-25 0 88,25-25-54,-25 25-57,24 0-29,-24-26 166,0 26 139,0 0-78,0 0 8,0 0-144,0 0-283,0 0 61,0-24-53,0 24 248,-24 0-114,24 0 18,-25 0 165,25 0-170,-25 0 31,25 24 124,-25-24-242,25 0 3,-25 0 84,25 0-140,-25 0 261,25 0-124,0 26-1,0-26 29,0 0-45,0 0-4,-24 25 1,24-25 12,0 0-147,0 24 121,0-24 53,0 0 4,0 25 125,0-25-75,0 0-17,0 0-26,0 26-75,24-26 38,-24 0-10,0 0-1,25 24-27,-25-24 1,0 0 37,0 0 6,25 0 1,-25 25 20,0-25-88,25 0 23,-25 0 21,0 0 17,0 0 61,0 25-65,0-25-57,0 0 161,0 0-138,0 0 8,0 0 60,0 25-89,0-25 41,0 0-84,-25 0 24,25 0-137,0 25 76,-25-25 168,25 0-89,-25 0-162,25 0-100,0 0-169,-24 0 86,24 0-55</inkml:trace>
  <inkml:trace contextRef="#ctx0" brushRef="#br0" timeOffset="19469">6773 848 2331,'0'0'32,"0"0"22,0 0 213,25 0-10,-25 0 120,0 0 16,0 0-94,0 0-89,0 0-277,0 0 2,25 0-71,-25 0 199,0 0-33,25 0-26,-25 0-58,24 0 54,-24 0-53,25 0-56,0-25 190,-25 25-392,25 0 85,-25 0-173,25 0-218,-1 0 203</inkml:trace>
  <inkml:trace contextRef="#ctx0" brushRef="#br0" timeOffset="19648">6996 774 2271,'0'0'-85,"-24"0"127,24 0 30,0 0 210,0 0 143,-25 0-46,25 0-74,0 0-199,-25 0-22,25 0-44,0 0 35,0 0 27,0 0-82,0 0-44,0 0 11,0 0 2,0 0 18,0 0 189,0 0-130,-25 25-77,25-25 56,0 0-204,0 0 152,0 24 11,0-24-4,-25 0-7,25 25 149,0-25-173,0 0-91,0 26 33,-24-26-148,24 24 133,0-24 3,0 25-205,0-25-182,0 0 95,0 25 11,0-25-132</inkml:trace>
  <inkml:trace contextRef="#ctx0" brushRef="#br0" timeOffset="19930">7096 748 2060,'0'0'8,"0"0"13,25 0 23,-25 0 151,0 0-97,0 0 15,0 0 1,0 0-151,0 0 104,24 0-2,-24 0-37,0 0 132,0 0-111,0 0 49,25 0 15,-25 0-80,0 0 56,0 26-67,0-26 24,0 0-72,0 0 130,0 0-91,0 25-42,0-25-42,0 24-14,0-24 82,0 0 65,0 25 103,-25-25-232,25 26 6,0-26 38,-24 24-101,24-24 140,-25 25 55,25-25-158,0 0 132,-25 25 12,25-25-73,0 0 48,0 0-22,0 0-35,0 25-24,0-25 49,0 0 4,0 0 87,0 0-36,0 0 59,0 0-55,0 0-13,0 0-26,0-25 54,0 25-7,0 0-77,25 0 156,-25 0-203,25 0-76,-25 0 184,24 0-187,-24 0 60,25-25 175,0 25-163,-25 0 73,25 0 4,0 0-317,0 0-75,-25 0 82,24-25-247,1 25 124</inkml:trace>
  <inkml:trace contextRef="#ctx0" brushRef="#br0" timeOffset="20339">7493 599 4215,'0'0'-126,"0"0"34,0 0 226,0 0-117,0 0 140,0 0-9,0 0-166,0 0 145,0 0-10,0 0-10,0 0-71,0 0-18,0 0 4,0 0-7,0 0 10,0 0-54,0 0 22,0 0 3,0 25-61,25-25 69,-25 0-11,0 0-22,0 0 87,25 0-40,-25 25-11,0-25 36,24 0-72,-24 25 33,0-25-40,25 25 95,-25-25-70,0 0 44,0 25-51,0-1-127,0-24 88,0 26 9,0-26 73,0 25 8,0-1-5,0-24-103,0 25 122,0 1-129,0-26-2,-25 24 18,25 1-129,-24-25 143,24 25 17,-25-25 7,0 25-60,25-25-64,-25 0 38,0 25-276,0-25-107,1 0-18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4:41.3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25 1593,'0'0'59,"0"0"37,0 0-8,0 0-93,0-25 56,0 25-45,0 0-9,0 0 80,0 0-86,0 0-132,0 0 87,0 0-23,0 0-271,0 0 35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5:48.58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1115 1511 1090,'0'0'-108,"0"0"-2,0 0 129,0 0 13,0 0-48,0 0-10,0 0-103,0 0-18,0 0 157,0 0-43,0 0-90</inkml:trace>
  <inkml:trace contextRef="#ctx0" brushRef="#br1" timeOffset="39973">25 24 1864,'0'0'-12,"0"-24"7,0 24 16,0 0 35,0 0-102,0 0 122,0 0-134,0 0-9,0 0 235,0 0-208,0 0 130,0 0 38,0 0-156,0 0 70,0 0-18,0 0 37,0 0-66,0 0 7,0 0 87,0 0-191,0 0 165,0 0 29,0 0-79,0 24 3,0-24-73,0 0-33,0 0 18,0 0 33,0 25 6,0-25 35,0 25-21,0-25-11,0 24-19,0 1-289</inkml:trace>
  <inkml:trace contextRef="#ctx0" brushRef="#br1" timeOffset="40257">50 619 1582,'0'0'-166,"0"0"-2,0 0 187,0 0-8,0 25 163,0-25-145,0 0-3,0 0-21,0 0-147,0 0 284,0 0-176,0 0 88,-25 25 122,25-25-168,0 0-2,0 0-9,0 0-178,0 24 181,0-24 0,0 0-17,0 25 206,0-25-368,0 25-109,0-25-141</inkml:trace>
  <inkml:trace contextRef="#ctx0" brushRef="#br1" timeOffset="40493">25 1139 1898,'0'0'-173,"0"0"168,0 25 16,0-25 53,0 0 152,0 0-204,0 0-128,0 0 87,0 0 2,0 0 56,0 0 107,0 0-156,0 0 40,0 0-46,0 0-140,0 0 181,0 25-50,0-25 61,0 0 146,0 0-218,0 25-11,0-25-185,0 0 95,0 0-169,0 25-6,0-25 171</inkml:trace>
  <inkml:trace contextRef="#ctx0" brushRef="#br1" timeOffset="40725">0 1585 374,'0'0'12,"0"0"14,0 25 4,0-25 1,0 0 7,0 0-8,0 0-15,0 0 39,0 0-21,0 25-20,0-25 5,0 0-10,0 0-5,0 0-19,0 0 45,0 0 128,0 25-160,0-25 19,0 0-39,0 0-137,0 0 119,0 25-43</inkml:trace>
  <inkml:trace contextRef="#ctx0" brushRef="#br1" timeOffset="40968">0 2106 334,'0'25'45,"0"-25"3,0 0 165,0 25-195,0-25-16,0 0 1,0 0-184,0 24 199,0-24-28,0 0 18,0 0-8,0 25-5,0-25 15,0 0-28,0 0 31,0 25 17,0-25-85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4:39.47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25 170 1819,'0'0'34,"0"-25"-17,-25 25-65,25 0 120,0 0-95,0 0 75,0-25 148,0 25-144,0 0 66,0 0-33,0 0-65,0 0 24,0 0-30,0 0-18,0 0 3,0 0-12,0 0 85,0 0-103,0 0 12,0 0 15,0 0-70,0 0 85,0 25-48,0-25 21,0 0-3,0 25 24,0 0 6,0-25 157,0 25-169,0 0-21,0 1 27,0-1-199,0 0 181,0 25 21,0-25-21,0 1 12,25-2 261,-25-24-261,0 26-6,25-1 21,-25-25-89,25 25 68,-25-25-14,25 25 164,-25-25-388,24 0 376,1 0 23,-25 0-202,25 0 15,-25-25-203,25 25 9,0-25 25,-25 25 207,0-25-18,24-1-2,-24 2 151,0 24-129,0-26 287,0 1-153,0 0-37,0 25 161,0-25-208,0 25 296,0-25-141,-24 25-22,24 0-37,0 0-251,0-25 134,0 25 75,0 0-129,0 0-9,0 0 2,0 0-206,0 0 183,0 0 134,0 0-114,0 0 100,0 0-72,0 0-11,0 25-20,0-25 51,0 0-113,0 25 69,0-25-66,24 25 59,-24-25 133,0 25-198,0-25 184,25 25-102,-25-25-30,0 0 142,0 26-237,25-26 210,-25 0-108,0 0-40,25 0 95,-25 24-227,25-24 143,-25 0 33,0 0-16,25 0 61,-25-24-71,24 24-38,-24 0-59,25-26 191,-25 1-194,0 25 25,25-25 182,-25 0-91,0 0 67,0 0 61,25-1 40,-25 1-132,0 25 208,0-25-130,0 25-3,0-25-85,-25 25 76,25 0 74,0 0-68,-25 0 72,25 0-60,0 0-68,0 0-36,0-25-86,0 25 48,0 0 201,0 25-146,-25-25 98,25 0-109,0 0-130,0 25 134,0-25-7,0 25 33,0-25-23,0 25 47,0-25-27,0 26-30,25-1 13,-25-25-115,0 25 113,25-25 45,-25 25 118,25 0-86,-25-25-51,25 25 0,-25-25-62,24 26 176,1-2-181,-25-24 64,25 26-236,-25-26-7,25 0 151,-25 25-51,0-25-37,0 0-5,25 0 76,-25 25-103,0-25 201,0 0-6,0 0-71,0 0 282,0 0-241,-25 0 15,25 0 135,-25 0-371,0 0 260,0-25 15,25 25-14,-24 0 163,-1-25 58,25 25 15,-25 0-85,25 0-103,0-26 20,-25 26-107,25 0 35,0 0 65,0 0-169,0-24 167,0 24 25,0 0-81,25 0 94,-25 0-20,25-26-165,-25 26 85,25 0 9,-1 0-103,-24 0 30,25 0-12,0 0 95,-25 0-117,25 0-9,-25 0 52,25 0-78,0 0 97,-25 0 45,0 0-223,24 0 102,-24 26 64,0-26-138,25 0 300,-25 0-329,25 0 61,-25 24 65,0-24-116,0 0 248,0 0 7,0 0-65,25 0 40,-25 0-73,0 0-84,0-24 143,0 24-30,25 0 30,-25 0 183,0-26-186,0 26 165,0-25-21,0 25-281,24 0 149,-24-25-169,25 25 188,-25 0-67,0-25 84,0 25-48,0 0-176,25 0 158,-25-25 18,0 25-21,0 0-6,0 0 12,0 0-68,0 0 103,0 0-38,0 0 188,0 0-185,0 0-44,0 0 33,0 0-201,25 0 242,-25 0-48,0 0 54,0 0 92,0 0-193,0 0 214,0 0-37,0 0-249,0 0 138,0 0-150,0 0-19,0 0 242,25 0-65,-25 0-18,0 0 121,0 0 44,0 0-83,0 0 24,0 0-79,0 0-137,0 0 380,0 0-192,0 0 70,0 0 37,0 0-208,0 0 188,0 0-60,0 0-105,0 0 12,0 0-10,0 0-64,0 0 77,0 0-22,0 0-16,0 0-19,0 0 51,0 0 0,0 0-7,0 0 38,0 0-12,0 0-165,0 0 38,0 0-13,0 0 218,0 0-88,0 0-30,0 0 11,0 0-229,0 0 239,0 0 9,0 0 10,0 0-10,0 0-25,0 0 22,0 0-15,0 0 242,0 0 34,0 0-236,0 0 184,0 0-264,0 0-194,0 0 222,0-25-176,0 25 31,0 0 172,0 0-6,0 0 12,0 0-21,0 0 12,0 0 126,0 0 1,0 0 16,0 0-32,0-26-104,0 26-20,0 0 1,0 0 34,0 0-10,0 0 10,0 0-28,0 0 3,0 0 12,0-25-18,0 25 41,0 0-32,0 0-4,0 0-2,0 0 16,0 0 5,0 0 17,0 0 36,0 0-33,0 0 33,0 0-36,0 0-3,0 0 7,0 0-17,0 0 4,0 0-29,0 0-4,-25 0 134,25 0-32,0 0-98,0 0 2,0 25-148,0-25 13,0 0 136,0 0 119,0 0-119,-25 26 32,25-26-61,0 0-133,0 25 169,0-25 108,0 0-115,0 25 25,25 0-44,-25-25-116,0 25 125,0-25 9,25 25-12,-25-25 16,25 26 33,-25-26-40,0 24 121,0-24-98,24 26-32,-24-1 174,0-25-128,25 25-55,-25 0 12,25-25-158,-25 25 39,0 0 129,0 0 16,25-25 13,-25 26-26,0-2 13,0-24-4,0 26 1,0-26-16,0 25-10,0-25 22,0 25-6,0-25 39,0 0-11,0 25-12,0-25-67,0 0-13,0 0-85,-25 0-67,25 0 3,0 0-101,0 0 6,0 0-217</inkml:trace>
  <inkml:trace contextRef="#ctx0" brushRef="#br0" timeOffset="2110">1215 296 2535,'0'-25'36,"0"25"-33,0 0 30,0 0 81,0 0 62,0 0 66,0 0-30,0 0-58,0 0-170,0 0 49,0 0-16,0 0-17,0 0 72,0 0-59,0 0-13,0 0-23,0 0-30,0 25 7,0-25-73,0 25 99,0-25 53,0 25-114,0-25 201,0 25-101,0 0-19,0-25 94,0 26-127,25-2 46,-25-24-19,0 26-10,0-1 29,0-25-16,0 25 19,0-25-84,25 25 87,-25-25-32,0 0-80,0 0 102,0 25-83,0-25-14,0 0 108,0 0-33,0 0 19,0 0 124,0 0-259,0 0-42,0-25-46,0 25-98,0 0 402,0-25-117,0 0 33,0 0 9,0-1-163,-25 2 169,25-2-3,0 1 24,0 0 192,0 0 33,0 0-64,-25 0-12,25 25-204,0-26-87,0 1 126,0 0-43,0 0 14,0 0 86,0 25-163,0-25 132,0 25-30,0-25 60,0 25 17,0-26-160,0 26 57,25-24-88,-25 24 170,0 0 6,25 0-293,-25-26-25,25 26-145,0 0-7,-25 0 303,24 0-148,1-25 124,-25 25 8,25 0-249,-25 0 91,25 0-179</inkml:trace>
  <inkml:trace contextRef="#ctx0" brushRef="#br0" timeOffset="2637">1290 422 2083,'0'0'-23,"0"0"139,0 0 3,0 0-37,0 0 212,0 0-321,0-26-6,0 26 189,0 0-203,0 0 80,0 0-24,25 0-126,-25 0 114,0 0 0,0-25 36,24 25-39,1 0-111,-25 0 105,25-25-6,-25 25 48,25 0-21,-25 0 28,0 0 140,25 0-118,-25 0 99,0-25-21,24 25-146,-24 0 85,0 0-60,0 0-26,25 0 19,-25 0 4,0 0 98,0 0-66,0 0-35,0 0-77,25 0-53,-25 25 129,0-25 112,0 0 60,0 0-172,0 0-50,25 0-96,-25 25 29,0-25 134,25 25-13,-25-25 12,0 26-38,25-26 13,-25 24 0,0-24-12,24 26 44,-24-26-19,0 25-7,25-25 13,-25 0-41,0 25-20,0-25-136,25 25-61,-25-25 107,0 0-252,0 0 73,0 0-24,0 25-163,25-25 129</inkml:trace>
  <inkml:trace contextRef="#ctx0" brushRef="#br0" timeOffset="3015">1687 371 1404,'0'0'118,"0"0"-77,0 0 74,0 0 44,25 0-199,-25 0 113,0 0-50,0 0 30,0 0 7,0 0 59,0 0 130,0 0-82,0 0-64,0 0-101,0 0-148,24 0 219,-24 0 98,0 0-165,0 25 15,25-25-213,-25 0 279,0 26 161,25-26-260,0 24 18,-25-24-237,25 26 4,-25-26 224,0 0 208,0 25 26,0-25-192,25 25-42,-25-25-235,0 0 108,0 25 20,0-25 207,0 0-139,24 0-127,-24 0 357,0 0-120,0 0-41,0 0 198,0 0-383,0 0 165,0 0-19,-24-25-23,24 25 32,0-25-184,0 25 238,0-25-162,0-1 198,0 26 110,0-24-15,0 24 33,0-26 106,0 26-212,0-25 11,24 25-27,-24 0-107,0 0 90,0-25-2,0 25-44,25 0-116,-25 0 116,0 0-37,0-25-76,25 25 197,-25 0-42,0 0-45,0 0 103,0 0-250,25 0-71,-25 0 64,0 0-13,25 0 256,-25 0-6,0 25 103,0-25-213,24 0 0,-24 0-31,25 25-227,-25-25 395,0 25-240,25-25 17,-25 0 79,0 26-213,25-26-47,-25 24-58,0-24 5,25 0 60,-25 26 4,0-26 119,0 0-29,25 25-288</inkml:trace>
  <inkml:trace contextRef="#ctx0" brushRef="#br0" timeOffset="3531">2382 371 2154,'0'-25'44,"0"25"54,0 0 159,0 0 18,0 0 84,0 0-107,0 0-245,0 0 2,0 0 59,0 0-15,-25 0-5,0 0 83,25 0-303,-25 0 175,25 0 96,0 0-240,-25 25 216,25-25-102,0 0-2,0 0 149,0 25-96,-24-25-34,24 0 53,0 0-141,0 26 55,0-26-220,0 0-59,0 0 122,0 24-13,0-24 100,0 0-3,24 0-6,-24 0-51,0 0 156,25 0-24,-25 0 97,0 0-85,25 0 0,-25 0 111,25-24-167,-25 24 175,0 0-55,25 0-53,-25 0 151,0-26 101,0 26 101,0 0 13,0 0-25,0 0-139,0 0 24,0 0-57,0 0-63,0 0-54,0 0-159,0 0 125,0 0 13,0 0-120,0 0 74,0 0-96,0 0 1,0 0 118,0 0 142,0 26-28,0-26-147,0 0 110,0 0-280,0 0 109,0 24 123,0-24-98,25 0 121,-25 0-95,0 26-8,24-26 38,-24 0 109,0 0-60,25 0-202,-25 0 58,25 0-194,0 0 50,-25-26 396,25 26-281,-1-24 72,-24 24 121,25-26-249,-25 1 300,0 0-76,25 0-111,0 0 113,-25-26-90,0 26 347,0 0 123,0 0-90,0 0-62,0 0-53,0 0-235,-25 25 138,25-26 71,-25 26-165,25-24 133,0 24 94,0 0-107,-25-26 8,25 26-7,-24 0-143,24 0 91,-25 0-17,25 0-19,0 0-36,-25 0-19,25 0-18,0 0 7,0 0 4,0 0 4,0 0 29,0 0-29,0 26 7,0-26 26,0 24-59,0-24 48,0 26-15,0-1-33,0 0 34,0-25-55,0 25-7,0 0-17,0 0-31,25 0 8,-25 1-77,0-1-8,0 0-37,25 0 5,-25-25-166,0 25-10,24 0 46,-24 1-90,0-2-64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4:43.98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24 248 2535,'0'0'27,"0"0"185,0-25 113,0 25-83,-25 0 16,25 0-123,0 0-108,0 0 103,0 0-43,0 0-60,0 0-10,0 0 158,0 0-202,0 0-17,0 0 0,0 0-6,0 0 64,0 0 130,0 0-117,0 25-189,0-25 145,0 25-117,25-25 131,-25 25 9,0 0-2,25 0 155,-25-1-159,0 1 6,25 0 5,-25 0-164,24 0 130,-24 0-34,25-25 3,-25 24 91,25 1-3,-25-25-17,24 25-53,-24-25-92,0 24-11,25-24 27,-25 0 44,0 0 114,0 0-13,24 0-71,-24 0 234,0 0-139,0 0-41,0 0 104,0-24-151,0 24-39,0-25 73,0 0 14,0 1-48,0-1-38,-24 25 43,24-25-11,0 0-32,0 0 108,0 0-13,0 25-32,0-24 26,0-1-17,0 25-9,0-25 136,0 0-169,0 25 177,0-25-102,0 25-260,24-25 178,-24 25-360,25 0 48,-25-24 61,25 24-130,-25-25 252,25 25-191,0 0 8,-25 0-19</inkml:trace>
  <inkml:trace contextRef="#ctx0" brushRef="#br0" timeOffset="416">619 199 2014,'0'0'157,"0"0"-6,0 0 173,0 0 28,0 0-84,0 0 35,-25 0-254,25 24-19,-25-24-77,25 0 95,0 0 68,-25 0 115,25 25-76,0-25-259,-25 0 152,25 25-256,0-25 73,-25 25 246,25-25-246,0 25 253,0-25-1,-24 25-34,24-25-3,0 24-121,0-24-142,0 25-13,0-25 41,0 25 9,0-25 32,24 0-15,-24 25-80,0-25-27,0 0 72,25 25-55,-25-25 124,0 0 7,0 0 94,25 0-68,-25 0 5,0 0-1,0-25 49,25 25-39,-25 0 126,0 0 50,0-25-175,25 25 178,-25 0-57,0-25 110,0 25 108,0 0-16,0 0-16,0 0-115,0-25 6,0 25-49,0 0 35,0 0-147,0 0 74,0 0-120,0 0 29,0 0 107,0 0-233,0 0 223,0 0-207,0 0 141,0 25 15,0-25-111,0 0 218,0 0-252,0 0 202,25 25-7,-25-25-152,0 0 116,0 25-100,24-25 131,-24 25-133,0-25 4,25 0-9,-25 25-171,0-25 54,25 0-2,-25 0 6,0 0 57,25 0 164,-25 0-53,0 0-8,0 0 12,25 0-72,-25-25 84,24 25-62,-24-25 59,0 0-47,25 25 17,-25-25 42,0 0-9,25 1 14,-25-1-25,0 0 79,0 0-26,0 0 221,0 0 22,0 1 3,0-1 14,0 0-138,0 0 9,0 25-15,0-25-115,-25 0 14,25 25-6,0-24-3,-25 24 83,25-25-6,0 25-23,0 0-4,-24 0 5,24-25-39,0 25-22,0 0-42,0 0-19,-25 0 4,25 0-7,0 0 3,0 0 11,0 0-17,0 0 24,0 0 1,0 25 3,0-25-4,0 0-13,0 25-5,0-25-13,0 24 20,0 1-20,0 0 0,0 0-11,25 0-35,-25 0 12,0-1 3,0 1-17,24 0-10,-24 0-12,0 0-49,25 0 123,-25-1-2,25 1-40,-25-25 54,0 25-351,25 0 21,0-25 9,-25 25-2,25-25 303,-25 25 48,24-25 12,-24 0-116,0 0 68,25 0-135,-25 24 133,0-24 32,0 0 26,0 0 101,0-24-71,25 24 116,-25 0-228,0 0 44,0-25-18,0 25 6,0 0 80,0 0 92,0-25-52,0 25 85,0 0 31,0-25-69,25 25 94,-25-25-85,0 25-21,0 0-125,0-25-44,0 25-38,0 0 158,0 0-46,25-24 135,-25 24 13,0 0-285,0 0 128,0 0-9,0 0-153,0 0 103,0 0-21,0 0-5,0 0 16,0 0 23,0 0 125,0 0-232,0 0 136,0 24 189,0-24-202,0 0 192,0 0-241,0 25-156,24-25 79,-24 25-10,0-25 215,0 25-63,25 0 26,-25-25-38,0 25-114,0-25 35,0 24-48,0-24-187,25 0 100,-25 25-28,0-25 7,25 0 115,-25 0 28,0 0 77,25 0-24,-25 0 26,0 0 76,25 0-169,-25 0 56,0 0 96,24 0-180,-24 0 130,0-25-15,25 25 15,-25-24 60,0 24 10,0-25 102,0 25-139,0 0 281,0-25-59,0 25-62,0-25 94,0 25-173,0 0 165,0 0-175,0-25-55,0 25-2,0 0-132,0 0 172,0 0-10,0 0 82,0 0-159,0 0-54,0 0 17,0 0-129,0 0 266,0 0-107,0 0-10,0 0 4,0 0-83,0 0 246,0 25-156,0-25 16,0 0-31,0 25-123,0-25 312,0 25-97,25-25-87,-25 0 87,0 25-242,0-25 164,0 24 0,25-24 21,-25 0-43,0 0-16,25 25 102,-25-25-128,24 0 18,-24 0 23,0 0-37,25 0-78,-25 0 217,25-25-112,-25 25 51,25 0 100,-25 0-134,25-24 23,-25 24-124,25-25 9,-25 25 141,0-25-16,24 25 104,-24 0 68,0-25-198,0 25 190,0-25-121,0 25-53,0 0 125,0-25-191,0 25 113,0 0 5,0 0-35,0 0-10,-24-24 7,24 24-18,0 0 25,0 0 10,-25 0-14,25 0 153,0 0-183,0 0 6,0 0 7,-25 0-177,25 0 173,0 24-13,0-24 14,0 0 13,0 25-17,0-25 181,0 0-202,0 25-10,0 0-57,0-25-102,0 25 40,0-25 43,0 25 137,0-1-427,0-24 64,0 25-125,25-25-58,-25 25 269,0-25-214</inkml:trace>
  <inkml:trace contextRef="#ctx0" brushRef="#br0" timeOffset="2137">1859 149 2632,'0'0'99,"0"-25"164,0 25 58,0 0 81,0 0-207,0 0-138,0 0-20,0 0-68,0-25 130,0 25-48,0 0-24,0 0-40,0 0-39,0 0 15,0 0-24,0 25 64,0-25 154,0 0-151,0 25 4,0-25-33,0 25-131,0 0 148,0-25 9,0 24-23,-24 1 27,24 0-7,0 0-34,0 0 27,0 0 38,0-1-101,24 1-7,-24 0 24,0 0-98,25 0 56,-25-25-163,25 25-11,-25-25-108,0 24 103,25-24 130,-25 0-101,25 25-166</inkml:trace>
  <inkml:trace contextRef="#ctx0" brushRef="#br0" timeOffset="2395">2058 149 2438,'0'0'82,"0"0"152,0 0 32,0-25 63,0 25-152,0 0 20,0 0-124,0 0-47,0 0 67,0 0-41,0 0-49,0 0-20,0 0-3,0 0-11,0 0 7,0 0 31,0 0 109,0 0-235,0 25 136,0-25-34,0 0 20,0 25-26,0-25 13,0 25 10,25-25-10,-25 24 33,0 1-16,0-25-37,0 25-142,25 0 58,-25-25 97,0 25-42,0 0 66,0-1-46,0-24-345,24 25 44,-24-25 8,25 25 79,-25-25 126,0 25 110,0-25-138,24 0 117,-24 0 16,0 0-66,0 0 190,0 0-105,0 0 3,0 0 71,0 0-88,25 0 28,-25 0 6,0 0-48,0-25-6,0 25 72,25 0 47,-25-25-19,0 25 85,0 0-121,0-25 82,24 25 154,-24 0 9,0-24-32,0 24-49,0 0-115,0 0-118,0-25 42,0 25 26,0 0-74,0 0 42,0 0-4,0 0 29,0 25 13,0-25-19,0 0 35,0 0-125,25 24 195,-25-24 17,0 25-125,0-25 215,0 25-317,25-25-17,-25 25 93,0-25-107,25 25 127,-25-25-62,0 0 97,25 25-49,-25-25 26,25 0 62,-25 0-75,24 0 49,-24 0-45,25 0-17,-25 0 4,25 0 6,-25-25-52,25 25 0,0 0-3,-25-25-30,24 25 63,-24 0 22,25-25 13,-25 25-4,25-25 14,-25 25 29,0-25 73,0 25-24,0-24 0,0 24-32,0-25-69,-25 25-85,25 0 102,-25 0-21,25 0-72,-24-25 235,24 25-84,-25 0-102,0 0 67,25 25-9,-25-25-17,25 0-18,-25 0 112,25 0-219,0 25-11,-24-25 132,24 0-111,0 0 212,0 24-117,0-24 117,0 0-131,0 25 6,0-25-6,0 0-24,0 25 64,0-25-111,24 25 84,-24-25-125,25 0-14,-25 25-146,25-25 22,-25 0-17,25 0 32,-25 25 198,25-25-127,-1 0 9,1 0 109,-25 0-105,25 0-46,0 0 5,-25 0-137,25 0-2</inkml:trace>
  <inkml:trace contextRef="#ctx0" brushRef="#br0" timeOffset="3051">2727 422 2025,'0'-25'-41,"0"25"118,0 0-18,0 0 41,0 0 55,0 0-67,0 0 196,0 0-47,0 0 47,0 0-46,0 0-286,0 0 97,0 0-62,0 0-14,0 0 134,0 0-40,0 0-74,0 0 30,0 0-23,0 25-163,0-25 176,0 0-123,0 25 74,0-25 196,0 0-193,25 25 107,-25-25-77,0 0-86,25 25 168,-25-25-121,0 0-7,24 0-44,-24 0-197,0 24 114,25-24 17,-25 0 90,0 0 57,0 0-15,25-24-16,-25 24 71,0 0-55,0 0-27,0-25-5,0 25-138,0 0 123,0-25 56,0 25 33,0-25 62,0 25-21,0 0-5,0-25 21,0 25 146,0 0 11,0-25 30,0 25 41,0 0-265,0 0 4,0 0-81,0 0-63,0 0 69,0 0 14,0-24 74,25 24-59,-25 0 92,0 0-26,0 0-72,0 0-7,25 0-84,0 24 26,-25-24 52,0 0 23,24 0-57,-24 0 60,25 25 3,-25-25-6,0 0 85,25 0-88,-25 25-48,0-25-84,25 0-7,-25 25-39,0-25 12,0 25 105,0-25-51,0 0 82,25 25-18,-25-25-25,0 0 8,0 24-17,0-24 112,0 0 23,0 0 26,0 0-84,0 0-66,0 25 25,0-25-10,0 0 180,0 0-60,0 0 1,-25-25 29,25 25 19,0 0-47,0 0 158,0-24-194,0 24-113,0-25 135,0 0-180,0 25 161,0-25-21,0 0-27,0 25 24,0-25-15,25 25 24,-25-24-6,0 24-40,24 0 4,-24-25-69,0 25 39,25-25-58,-25 25-28,25 0-18,-25 0-358</inkml:trace>
  <inkml:trace contextRef="#ctx0" brushRef="#br0" timeOffset="3793">3199 397 2656,'0'-25'-64,"0"25"25,0 0-28,24 0 22,-24 0 201,0 0 76,0 0-25,0 0-24,0-24-133,0 24-88,0 0-103,0 0 4,0 0 156,0 0-172,0 0 137,0 24 23,25-24-173,-25 0 172,0 0 18,0 25-39,0-25 158,25 25-155,-25-25-9,0 25 24,0-25-134,0 25 91,0-25 133,0 25-192,25-25-62,-25 0 43,0 24-79,0-24 50,0 25 44,0-25 109,0 0-141,0 0 135,0 25 79,0-25-73,0 0-6,0 0 66,0 0-58,0 0-60,0-25 121,0 25-46,0 0-120,0 0 29,-25-25 74,25 25 23,0-24 30,0 24 26,0-25 9,0 25-83,0 0 73,0-25-2,0 25-91,0 0 98,0 0-15,0-25-14,0 25-6,0 0-63,25 0 70,-25 0-61,0-25-3,0 25 0,25 0-61,-25 0 115,0 0-42,24 0-6,-24 0-12,25 25 56,-25-25-86,0 0-3,25 0-3,-25 25-127,0-25 104,25 0-2,-25 25 6,0-25-15,0 0 62,0 25-77,0-25-42,0 0 159,0 0-100,0 24 85,0-24 31,0 0-158,0 0 47,0 0-182,0 25 0,0-25 221,0 0-194,-25 0 181,25 0 31,0 0-189,0-25 232,0 25-25,-25 0-6,25 0 215,0-24-202,0 24 41,0 0 221,0-25-213,0 25 219,0 0-1,25-25-305,-25 25 28,0-25-28,25 25 118,-25 0-18,25 0 81,-25-25-15,0 25-132,25 0 125,-25 0-227,0 0 3,24 0 93,-24 0-122,25 0 117,-25 0 92,0 0-192,0 25 105,25-25 17,-25 25-26,0-25 15,0 25 75,0-25-138,0 25 8,0-25 66,0 24-325,0 1 78,0-25 84,-25 25-287</inkml:trace>
  <inkml:trace contextRef="#ctx0" brushRef="#br0" timeOffset="4535">1859 273 2095,'0'-25'88,"25"25"7,-25-25-101,25 25 15,0-24-83,0 24-15,0-25 172,-1 0-80,1 25-9,0-25 12,0 25-66,0-25 49,-1 25-4,25 0 0,-24 0-91,0-25-294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4:28.87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0 305,'0'0'7,"0"0"8,0 0-8,0 0 21,0 0-1,0 0 1,0 0 22,0 0 9,0 0 28,0 0 6,0 0 3,0 0 98,0 0-30,0 0-5,0 0 12,0 0-138,0 0 6,0 0 19,0 0-15,0 0-1,0 0 23,0 0-31,0 0-14,0 0 17,0 0-43,0 0 3,0 0 15,0 0-86,0 0 12,0 0 68,0 0 177,0 0-160,0 0 70,0 0-47,0 0-209,0 0 370,0 0-270,0 0-40,0 0 21,0 0-42,0 0 121,0 0 34,0 0-6,0 0-79,0 0 79,0 0 9,0 0 76,0 0-93,0 0-8,0 0 55,0 0-137,0 0 90,0 0 9,0 0 112,0 0 51,0 0-134,0 0-34,0 0-43,0 0-159,0 0 167,0 0 187,0 0-350,0 0 179,0 0 191,0 0-181,0 0 215,0 0 6,0 0-402,0 0 163,0 0-192,0 0 5,0 0 397,0 0-307,0 0 132,0 0 4,0 0-231,0 0 160,0 0 58,0 0-32,0 0 63,0 0-57,0 0-12,0 0 24,0 0 198,0 0-189,0 0-4,0 0 1,0 0-31,0 0 255,0 0-236,0 0 201,0 0-433,0 0-15,0 0 232,0 0-169,0 0 181,0 0 238,0 0 9,0 0-83,0 0-113,0 0-274,0 0-12,0 0 50,0 0 379,0 0-19,0 0-154,0 0-15,0 0-236,0 0 287,0 0-63,0 0 6,0 0 226,0 0-446,0 0 226,0 0-6,0 0-26,0 0 246,0 0-7,0 0-165,0 0-39,0 0-220,0 0-2,0 0 163,0 0-91,0 0 144,0 0 5,0 0 10,0 0-77,0 0 56,0 0 242,0 0-242,0 0 14,0 0-11,0 0 0,0 0 232,0 0-240,0 0 217,0 0-517,0 0-8,0 0 104,0 0-179,0 0 200,0 0-243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4:28.02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24 299 1426,'0'0'33,"0"0"39,-25 0 4,25 0-48,0 0-25,0 0 48,0 0 249,0 0-204,0-25-2,0 25 154,0 0-480,0 0 512,0 0-44,0 0-467,0 0 281,0 0-72,0 0-197,0 0 463,0 0-69,0 0-404,0 0 279,0 0-291,0 0 266,0 0 1,0 0-20,0 0 213,0 0-472,0 0 453,0 0-215,0 0-213,0 0 214,0 0 23,0 0-55,25 0 49,-25 0 267,0 0-479,0 0 542,0 0-233,0 0-242,0 0 247,25 0-204,-25 0 234,0 0-22,25 0 17,-25 0-92,0 0 3,24-25 21,-24 25-11,25 0-48,-25 0-6,25-25 6,0 25-32,-25-25 52,25 25 12,-1-25 108,-24 25-108,25-25-16,0 25-16,-25-25-133,25 25 104,-25-25 26,25 25 23,-25-25-7,0 25 19,24 0 4,-24-25 32,0 25-12,0 0-7,0 0 3,0 0-51,0-25 59,0 25-63,0 0 87,0 0 33,0 0-153,0 0 157,0-25-205,0 25-3,0 0 117,0 0 36,0 0-42,0 0 116,0 0-34,0 0-256,0 0 266,0 0-256,0 0 169,0 0-26,-24 0-131,24 0 105,0 0 20,0 0 84,0 0 11,-25 25-92,25-25-65,0 0-26,-25 0 78,25 0 13,0 25-94,-25-25 84,25 0 11,0 0-8,0 0 113,0 25-126,-25-25 10,25 0-2,0 25-103,0-25 122,0 0-7,0 25 102,0-25-95,0 0 77,0 25-188,0-25 95,0 0-27,0 25 19,0-25 17,0 0-97,0 25 181,0-25-174,0 0 90,0 25-16,0-25-58,25 0 148,-25 0-13,0 0-80,0 25 82,0-25-166,0 0 27,25 0 163,-25 0-104,0 0 111,0 0-140,25 0 30,-25 0 9,0 0-118,25 0 171,-25 0-89,24 0-20,-24 0 79,25 0-97,-25-25-20,25 25-63,-25 0-118,25-25 31,-25 25-99,25 0-3,-1-25 173,-24 25-91,25-25-139</inkml:trace>
  <inkml:trace contextRef="#ctx0" brushRef="#br0" timeOffset="3280">743 124 1079,'0'0'106,"0"-25"48,0 25-3,0 0-37,0 0-80,0-25-12,0 25 12,-25 0 80,25 0 47,0-25-75,0 25 4,0 0-17,0 0-10,0 0 164,-24 0 14,24-25 160,0 25-188,0 0-117,0 0-19,0 0-170,0 0 129,-25 0-55,25 0-17,0 0-3,0 0 30,-25 0 32,25 0-10,0 0-1,-25 0-38,25 0 29,0 0 119,0 0-112,-25 0-10,25 0-42,0 0-93,-24 25 122,24-25 7,0 0 170,0 25-131,-25-25-43,25 0-19,0 25-122,0-25 134,0 0 4,0 25 23,0-25-39,0 0-26,25 25 1,-25-25 22,0 0 10,0 25-26,24-25 36,-24 0 132,25 25-171,-25-25 33,25 0-17,-25 25-147,25-25 172,0 0-73,-25 0 220,24 0-226,-24 25 59,25-25 14,0 0-216,-25 0 238,25 0-76,-25 0 73,0 0-3,24 25-30,-24-25-3,25 0 245,-25 0-245,0 0 235,0 0-193,0 0-258,25 25 246,-25-25 39,0 0-51,0 0 12,0 0 242,0 0-482,0 0 270,0 0-18,0 25 23,0-25-32,-25 0 286,25 0-277,-25 0-3,25 25-3,-24-25-282,24 0 267,-25 0 41,25 0-35,-25 0 234,25 0-225,0 0-299,-25 26 592,25-26-578,0 0 493,0 0-105,0 0-350,0 0 143,0-26-345,25 26 145,-25 0 50,25-25 96,-25 25 174,25-25-64,-1 25 1,-24-25 79,25 0-98,0 25 36,0-25-12,-25 25 28,25-25 22,-1 0-22,1 25 25,-25-25-108,25 25 89,-25-25 38,25 25 27,-25-25 126,0 25-98,0-25-1,24 25-2,-24 0 12,0-25 27,0 25 165,0 0-240,0 0-38,0 0-8,0 0 48,0 0-40,-24 0 248,24 0-220,0 0-248,0 0 253,-25 0-18,25 0 16,0 0-57,0 0 9,0 0-246,-25 0 435,25 0-148,0 0 203,0 0-235,0 0 16,0 0-57,0 25-215,0-25 238,0 0-243,0 25 255,25-25 9,-25 0 232,0 25-2,25-25 10,-25 0-13,24 25-239,-24-25-221,24 0 227,1 0-228,-25 25 260,25-25-17,0 0-243,-25 0 210,25 0-228,-25 0 237,24 25 6,-24-25 284,0 0-275,25 0 219,-25 0-211,0 0-20,0 0 9,25 0-35,-25 0 17,0 25-232,0-25 510,0 0-438,0 0 409,0 25-229,-25-25-268,0 25 219,1-25-295,24 25 360,-25-25-317,25 0 122,-25 25-259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4:49.49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24 496 1853,'0'0'210,"0"0"-147,-25 0 228,25 0 24,0 0-161,0 0-92,0-25-236,0 25-17,0 0-47,0 0 493,0 0-8,0 0-235,0 0-6,25 0-246,-25 0 17,24 0 211,-24-24 241,25 24 4,-25 0-3,25 0-315,0 0-241,0-25-73,-25 25 6,25 0 293,-1 0-49,1 0-132,-25 0-86</inkml:trace>
  <inkml:trace contextRef="#ctx0" brushRef="#br0" timeOffset="280">24 720 1671,'0'0'-31,"0"0"17,0 0 28,0 0 196,0 0-99,0 0-9,0 0 236,0 0-347,0-25 109,0 25-18,24 0-263,-24 0 428,0 0-253,25-25 15,0 25-9,-25-25-274,25 25 268,0 0 203,0-25-202,-25 25 273,24 0-359,1-24-215,0 24 158,0 0-361,-25-25 298,25 25-227</inkml:trace>
  <inkml:trace contextRef="#ctx0" brushRef="#br0" timeOffset="624">694 174 2498,'0'0'221,"0"0"-60,-25 0 35,25-25 65,0 25-228,0 0 60,0 0 12,-25 0 115,25 0-174,0-25 47,0 25-32,0 0-165,-25 0 195,25 0 64,0 0-124,0 0-55,0 0 7,0 0-4,0 0-10,0 0 11,0 0-14,0 0-123,0 0 143,0 0 172,0 25-161,0-25 16,0 0-43,0 25-32,0-25 58,0 25 1,0 0 3,0-1-89,0-24 99,0 25-16,0 0 29,0-25-36,25 25-1,-25-25-13,0 25 55,25-25-85,-25 25 61,0-25 26,25 0-114,-25 24 58,25-24-102,-1 0-55,-24 0-98,25 0-67,0 0-59,0-24 33,0 24 59,-1 0-46,-24-25 56,25 25 5,0-25 56,-1 0 154,1 0 25,-1 0 17,-24 1 26,25 24 29,-25-25 99,25 0 210,-25 0 81,0 0 22,0 0-81,0 25 58,0-24-64,0 24 26,0-25 110,0 25-320,0 0 48,-25 0-33,25 0-105,0-25 87,-25 25-14,25 0-6,0 0-20,0 0 14,-24-25-26,24 25-7,0 0 7,0 0-68,0 0-25,0 0-29,0 0 0,0 0 4,0 0 0,0 0-22,0 0 37,0 0-12,0 25 22,0-25 4,0 0-22,0 25 25,0-25-28,0 25 28,0-1-14,0 1-29,0 0 18,0 0-52,24-25-32,-24 25-13,0 0-33,0-1 110,25 1-137,-25-25 41,0 25-28,25 0-138,-25-25 185,0 0-380,0 25 54,0-25-125,25 0-99</inkml:trace>
  <inkml:trace contextRef="#ctx0" brushRef="#br0" timeOffset="1184">917 248 1526,'0'0'22,"0"0"31,24 0 12,-24 0-71,0 0-8,25-24 65,-25 24-84,24 0 83,-24 0 58,25-25-79,0 25 56,-25 0-90,25-25-18,0 25-86,0 0-43,-1-25-135</inkml:trace>
  <inkml:trace contextRef="#ctx0" brushRef="#br0" timeOffset="1469">843 769 1796,'-25'0'17,"25"0"-6,-25 0 46,25 0-54,0 0 8,-25 0 15,25 0 194,0 0 1,0 0-221,-25 0 61,25 0-303,0 0 69,0 0 185,0 0 135,0 0-147,0 0 219,0 0-172,0 25-213,0-25 207,0 25-63,0-25 157,0 0 15,0 0-196,0 0-169,0 24 179,0-24-161,25 0 402,-25 0-18,0 0-346,0 0 159,25 25-162,-25-25 209,0 0-24,25 0-23,-25 25-29,25-25-129,-25 0 362,0 25 22,0-25-173,24 0-103,-24 25 66,0-25 6,0 0-28,25 25 41,-25-25-172,0 0-12,0 0 428,0 24-238,0-24-29,0 0-3,0 25-223,0-25 504,0 0-175,0 0 13,0 25-36,0-25-242,-25 0 144,25 0 9,-24 25 28,24-25-31,-25 0 12,25 0-37,-25 0 159,0 25-153,25-25 13,-25 0 18,1 0-186,24 0 53,-25 0 222,25 0-73,0 0-210,-25 0 39,25 0-233,-25 0 6,25 0 110</inkml:trace>
  <inkml:trace contextRef="#ctx0" brushRef="#br0" timeOffset="1931">1065 918 3129,'0'0'16,"0"0"-4,0 0-21,-25 0 6,25 0-1,0 0 33,0 0 29,0 0-14,0 0-5,0 0-39,0 0-3,0 0 19,0 0-10,25 0 1,-25 0 12,0 0-35,0 0 39,25 0-17,-25 0 1,25 0 18,-1 0-2,1 0 6,-25 0-3,25 0 14,0 0-63,0 0 13,-1 0 7,1 0-7,0-25 33,0 25-68,0 0-87,0 0-137,-25 0-113,24 0-14,1-25 22,-25 25 42,25 0-150</inkml:trace>
  <inkml:trace contextRef="#ctx0" brushRef="#br0" timeOffset="2196">1288 819 3270,'0'0'55,"0"0"13,0 0 49,0 0-36,0 0 90,0 0-105,0 0-29,0 0 170,0 0-241,0 0 95,0 0 108,0 0-269,0 0 121,0 0 93,0 0-232,25 0 111,-25 0-4,0 0-100,25 0 111,-25 0 18,25 0-15,-25 0 7,25 0-20,-1 0 3,-24 0-13,25 0 71,-25 24-68,25-24 11,-25 0-1,0 0-103,25 25 189,-25-25-112,0 0-1,25 25 27,-25-25-119,0 25 194,0-25-105,-25 25-6,25 0 0,0-25-8,-25 24-18,25-24-13,0 25-6,-25-25-34,0 25 70,25-25-59,-24 25-39,24-25-184,-25 0 42,25 25-13,-25-25-87</inkml:trace>
  <inkml:trace contextRef="#ctx0" brushRef="#br0" timeOffset="2538">1661 868 1807,'0'0'34,"0"25"-3,0-25 80,0 0-13,0 0 240,0 25 48,0-25-336,-25 0 243,25 25-507,0-25 30,0 0 267,0 25-217,0-25 247,0 0-106,0 24 20,0-24 129,0 0-162,25 25 43,-25-25-40,24 0-121,-24 0 124,25 25 0,-25-25-3,0 0-13,25 0 28,-25 0 4,0 0 56,25 0 13,-25 0 39,0 0 4,0 0-17,25 0 6,-25 0-22,0-25-95,0 25 73,0 0-102,24 0-8,-24 0 181,0-25-201,0 25 93,0 0-26,0-24-94,-24 24 257,24-25-71,0 25-92,0 0-3,-25-25-174,0 25 139,25-25 22,-25 25-21,25 0 17,-25 0-80,25-25 80,-24 25 0,-1 0 73,25 0-125,-25 0 75,25 0-97,-25 0-90,25 0 66,0 0-220,-25-25 23,25 25-107,0 0-215</inkml:trace>
  <inkml:trace contextRef="#ctx0" brushRef="#br0" timeOffset="2970">1760 199 1991,'0'-25'-32,"0"25"32,0 0-17,0 0 34,-25 0 0,25 0-8,0 0 25,-25 0-31,25 0 61,0 0-26,-25 0-12,25 25 201,0-25-27,0 0 23,-24 25-158,24-25-262,0 0 193,0 24-215,-25-24 163,25 0 85,0 25-187,0-25 211,0 0 12,0 25-41,25-25 192,-25 0-192,0 25-15,24-25 15,-24 25-72,25-25 161,-25 0-2,0 25-10,25-25-117,0 0 13,-25 0-15,25 24 204,-1-24-183,-24 0 10,25 0 18,0 0-205,0 0 165,-25 0 6,25 0-16,0 0 22,-25 25 147,0-25-166,24 0 32,-24 0-19,0 0-150,0 0 153,0 0-13,0 0 38,0 0 16,0 0 152,0 0-107,0 0-42,-24 25 56,-1-25-136,0 0 23,25 24 110,-25-24-67,0 0-21,0 25 102,1-25-212,24 0 108,-25 0-79,25 0 43,-25 0 90,25 25-142,-25-25-14,25 0-59,0 0 61,0 0-242,0 0-31,0 0-136</inkml:trace>
  <inkml:trace contextRef="#ctx0" brushRef="#br0" timeOffset="3466">2107 397 2462,'-25'0'15,"25"0"0,0 0 104,0 0 42,0 0 51,-24 0-2,24 0-102,0-24-28,0 24-67,0 0 3,0 0-26,0 0-64,0 0-56,0 0-185,0 0-83,0 0 19,0 0-37,0 0-69</inkml:trace>
  <inkml:trace contextRef="#ctx0" brushRef="#br0" timeOffset="3709">2281 248 2498,'-25'0'-6,"25"0"276,0 0-57,0 0 22,0 0 19,-25 0-361,25 0 120,0 0-33,0 0 7,0 0 84,0 0-61,0 0-7,0 0-9,0 0-1,0 25-22,0-25 32,0 0-83,0 25 73,0-25-35,0 25 56,0-25 72,0 25-79,0-25 60,0 25-70,0-25 19,0 24-9,0 1 6,25-25-26,-25 25 13,0-25 30,25 24-24,-25-24 33,0 0-23,25 25-32,-25-25 22,0 0-15,25 25-11,-25-25 23,24 0-12,-24 0 35,25 0-113,0 0 22,-25 0-19,25 0-61,0 0 161,0 0-332,-25 0 19,24-25-39,1 25-341</inkml:trace>
  <inkml:trace contextRef="#ctx0" brushRef="#br0" timeOffset="4075">2207 224 1933,'0'0'0,"0"-25"20,0 25 9,0 0 17,0 0 6,0 0-17,0-25-3,0 25-11,24 0 197,-24-25-165,0 25-20,25 0 8,-25-25-197,25 25 315,-25-25-141,25 25-18,0-24 150,-1 24-159,-24-25-71,25 25-45,0 0-157,-25 0-149,25 0 283,-25 0-181,25 0-69</inkml:trace>
  <inkml:trace contextRef="#ctx0" brushRef="#br0" timeOffset="4306">2281 323 1481,'0'0'25,"25"0"-22,-25 0 33,25-25-27,-25 25-7,24 0 35,1-25-37,0 25 36,0-25-39,0 25 0,0-24-5,-1 24-127,26-25 23,-25 25 115,0-25-121,-1 25 208,1-25 25,25 25-135,-25-25 149,0 25-103,-1-25-7,-24 25 15,25 0-12,-25-24 55,25 24-100,-25 0 55,0 0-1,0 0-17,0 0 85,0 0-53,0 0-9,0 0-19,0 0 46,0 24 84,0-24-121,0 0 5,-25 0-44,25 0-98,0 25 136,-25-25-9,25 0 184,0 25-11,0-25-196,0 0 182,0 0-201,0 25 16,0-25 9,0 0-155,0 0 12,0 0 6,0 25 190,25-25-20,-25 0 214,0 0-229,0 0-3,25 0 248,-25 0-481,0 25 429,25-25-202,0 0-224,-25 0 233,0 0-207,24 24 183,-24-24-36,25 0 27,-25 0-3,0 0 0,24 0 15,-24 0 259,0 25-247,0-25 254,0 0-281,0 0-275,0 25 419,0-25-457,-24 0 422,24 25-181,0-25-125,-25 0 106,1 25-189,-1-25 236,0 0-92,0 25 76,0-25-175</inkml:trace>
  <inkml:trace contextRef="#ctx0" brushRef="#br0" timeOffset="4779">2628 124 2107,'-24'0'26,"24"25"30,-25-25 33,25 0 135,-25 0 2,25 0 5,-25 25-13,25-25-151,-25 0-29,25 0-28,0 25-26,-24-25 25,24 0 7,0 25-44,0-25 34,0 0-9,0 24-20,0-24 62,0 25-43,0 0 14,0-25 39,0 25-53,24-25-50,-24 25 67,25 0-77,-25-25-3,25 24 121,0-24-324,-25 25 43,25-25 5,-1 25-130,1-25 196,0 0-71,0 0-37</inkml:trace>
  <inkml:trace contextRef="#ctx0" brushRef="#br0" timeOffset="5034">3024 149 3568,'0'0'86,"0"-25"118,0 25-46,0 0-88,0 0-77,0 0-113,0 0 207,0 0-70,0 0-10,0 0-11,0 0-165,0 0 275,0 0-34,0 25-92,0-25 13,0 0-109,0 0 27,0 0 99,0 0 58,25 25-138,-25-25 94,0 25-84,0-25-149,0 0 8,0 25-193,25-1-1,-25-24 69,0 25 43,0-25-76,0 25-61</inkml:trace>
  <inkml:trace contextRef="#ctx0" brushRef="#br0" timeOffset="5565">3521 99 1025,'-25'0'161,"25"0"-96,0 0 145,0 0-66,0 0-124,0 0 114,0 0-100,0 0 66,0 0-20,0 0 28,0 0-17,0 0 27,0 0-24,0 0-25,0 0 109,0 0 5,0 0 48,0 0 14,0 0-142,0 0-6,0 0-38,0 0-140,0 0 120,0 0-104,0 0 88,0 0 140,0 0-179,25 0 88,-25 0-69,0 0 65,0 0-49,25 0 8,-25 0 95,24 0-220,-24 0 121,25 0-26,0-24-102,-25 24 125,25 0 81,0 0-77,0 0 112,-1 0-202,-24 0-16,25-25 49,0 25-189,0 0 151,0 0-186,-1 0-82,-24 0-20,25 0 14,-25 0 76,25 0 16,-25 0-177</inkml:trace>
  <inkml:trace contextRef="#ctx0" brushRef="#br0" timeOffset="5913">3595 224 2072,'0'0'8,"0"0"22,-25 0 34,25 0 194,0 0-193,0 0-21,0 0-44,0 0-69,0 0 49,0 0 11,0 0 21,0 0-128,0 0 155,0 0 141,0 0 8,0 0 87,0 0 30,25 24 20,-25-24-94,0 0-102,25 0-122,-25 0-69,25 0-19,-25 0 132,25 0-38,0-24-111,-25 24 115,24 0-14,1 0 38,0 0-55,-25 0-100,25-25-195,0 25 53,-1 0-338,1 0 76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4:55.98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420 745 2547,'-25'-25'27,"25"25"186,0 0 72,0 0-76,-24 0 123,24 0-267,0 0-62,0 0 103,0 0-150,-25 0 204,25 0-130,0 0-30,0 0 3,-25 0-129,25 0 291,0 0-169,0 0-12,0 25-8,-25-25-144,25 24 277,0-24-106,0 25 126,-25-25-142,25 25 2,0 0 116,0-25-213,-24 25 94,24 0 25,0-25-103,0 24 82,0 1 27,0 0-11,0-25-19,0 25 20,0 0-24,24-25-99,-24 25 93,0-25-4,25 24 170,-25-24-99,25 0-103,0 25-19,-25-25-160,25 0-207,-1 0 38,1 0-37,25-25 45,-25 25 79,-1 0 190,1-24-214</inkml:trace>
  <inkml:trace contextRef="#ctx0" brushRef="#br0" timeOffset="260">743 794 2510,'0'0'238,"0"-25"-32,0 25 118,0 0 92,0 0-297,0 0 88,-25-24-102,25 24-66,0 0 102,0 0-36,0 0 22,-25 0 15,25 0-16,0 0-36,0 0-43,-25 0-21,25 0-37,0 0 7,0 0-3,0 0 0,0 0-8,0 0 12,0 0 3,0 0-11,0 0 14,0 0-6,0 24 17,-25-24-25,25 0 1,0 25 17,0 0-40,0-25 44,0 25-1,0 0-28,0-25 11,0 25-65,0-1-3,0 1-4,0-25-45,0 25-12,0 0 90,0-25-110,25 25-120,-25 0 57,0-25-284,0 24 108,0-24-115,25 0 109,-25 0-79</inkml:trace>
  <inkml:trace contextRef="#ctx0" brushRef="#br0" timeOffset="554">594 993 2142,'0'0'-81,"0"0"31,0-25 27,0 25 26,0 0 122,25 0-25,-25 0 3,0-25-32,24 25-44,-24 0 42,25-25-72,-25 25-6,25-24 18,-25 24-75,25 0 60,0-25-59,-25 25-88,24 0-48,1-25-85</inkml:trace>
  <inkml:trace contextRef="#ctx0" brushRef="#br0" timeOffset="831">172 1539 1493,'-25'0'98,"25"0"-14,-23 0-67,23 0 19,0 0 7,-25 0-60,25 0 74,0 0 51,-25 0-171,25 0 143,0 0-85,0 0-73,0 0 61,0 0-3,0 0 23,0 0-9,0 0 54,0 0-99,0 0 48,0 0 86,25 0 44,-25 0 12,0 25-73,0-25-22,0 0-118,25 0 24,-25 25 162,0-25-73,23 0 35,-23 0 0,0 25-80,25-25 6,-25 0 211,0 0-208,25 25 18,-25-25 196,0 0-407,25 0 208,-25 24 166,0-24-386,25 0 199,-25 0 15,24 25-3,-24-25 13,0 0-19,25 0-25,-25 25-171,25-25 383,-25 0-98,0 0-70,0 0 73,0 25-63,0-25-10,0 0 83,0 0-80,-25 25-134,25-25 122,-25 0-7,25 0-6,-24 0-3,-1 25 3,0-25-12,0 0 9,0 0 12,25 0-9,-23 0 3,-2 0-9,0 0-3,25 0 15,-25 0-22,0 0 167,25 0-334,0 0 130,0 0-222,-24 0-236,24 0 58</inkml:trace>
  <inkml:trace contextRef="#ctx0" brushRef="#br0" timeOffset="1301">395 1639 3360,'0'0'-83,"0"0"12,0 0 4,0-25-38,0 25 143,0 0 0,0 0 10,0 0 96,25 0-21,-25 0 18,0 0-20,0 0-55,25 0-43,-25 0-121,25 0 101,-25 0 4,25 25-4,-25-25 106,24 0-188,1 0 86,0 0-80,-25 0 100,25 0 106,0 0-150,-1 0 10,-24-25-102,25 25 89,0 0-82,0 0 125,-25 0-72,25 0-170,-1 0-14,-24 0-79,25-25-60,-25 25 66,0 0 67,25 0-60</inkml:trace>
  <inkml:trace contextRef="#ctx0" brushRef="#br0" timeOffset="1561">619 1514 2072,'0'0'47,"0"0"32,0 0 28,0 0 17,0 0 78,0 0 2,0 0-8,0 0 7,0 0 54,0 0-127,0 0-88,0 0-13,0 0-63,0 0-2,24 0 72,-24 0 97,25 0-143,-25 0 7,25 25 3,-25-25 69,25 0-52,-25 0 93,25 0-123,-1 0-83,-24 25 2,25-25-6,-25 0 279,0 0-149,25 25 57,-25-25 0,0 0-256,0 25 145,0-25-56,0 25 100,0-25-7,0 0-86,0 24 170,0-24-97,-25 25-3,25-25 90,-25 25-184,1-25-24,24 0 188,-25 25-229,0-25 61,25 25 33,-25-25-169,0 0-32,25 0 55,0 0-379,-49 0-63</inkml:trace>
  <inkml:trace contextRef="#ctx0" brushRef="#br0" timeOffset="1905">891 1614 2072,'0'0'136,"0"0"-95,0 25 72,0-25 129,0 0-112,0 0 94,0 0-31,0 0-116,0 24 7,0-24-7,0 0-55,0 0 8,25 0 123,-25 25-140,0-25 23,0 0 158,0 0-418,25 25 237,-25-25 10,25 0-19,-25 0 169,0 0-87,25 0-66,-25 0-156,24 0 86,-24 0 112,0 0-36,0 0-22,25 0 22,-25 0-104,0 0 58,0-25 159,25 25-132,-25 0-7,0 0 147,0 0-133,0-25 77,0 25-23,0 0-211,0-24-14,0 24 19,0 0 131,0 0-52,0-25 93,-25 25-48,25 0-162,0 0 70,-25 0-240,25-25 34,-24 25-85,24 0 56,-25 0 66,0 0-284</inkml:trace>
  <inkml:trace contextRef="#ctx0" brushRef="#br0" timeOffset="3278">1784 571 2095,'0'0'-81,"0"0"-5,0-25 163,0 25-77,0 0 98,0 0 17,-25 0-54,25 0 33,0 0 29,0 0 177,0 0-98,0 0 101,0 0-36,0 0-178,0 0 17,0 0-49,0 0-3,0 0 51,0 0-27,0 0-118,0 0 6,0 0-57,0 0 26,0 0 122,0 0-30,0 0 37,0 0-27,0 0 1,0 0 13,0 0-38,0 0 15,0 0-32,0 0 11,0 0 11,0 0 115,0 0 44,0 0-174,0 0 1,0 0-135,0 0-28,0 0 173,0 0-17,0 0 6,0 0 25,0 0-14,0 0 3,0 0 4,0 0 3,0 0 1,0 0 24,0 0 7,0 0-11,0 0 5,0 0-15,0 0-10,0 0 4,0 0 10,0 0 4,0 0 3,0 0-6,0 0-11,0 0 22,0 0 0,0 0-11,0 0 0,0 0-55,0-25 0,0 25 1,0 0-8,0 0 37,0 0-12,-25 0-14,25 0 30,0 0-23,0 0-18,0 0 29,0 0-10,0-25-8,0 25 25,0 0-36,0 0 11,0 0 33,0 0-36,0 0 32,0 0-33,0 0 56,0 0-59,0 0-4,0 0 22,0 0-102,-24 0 109,24 0-36,0 0-11,0 0 22,0 0-18,-25 0 40,25 0-8,0 0-6,0 0-11,-25 0-36,25 0 21,0 0 11,0 0-3,-25 0 38,25 25-31,0-25-4,0 0 11,0 25-31,-25-25 34,25 0 1,0 25-11,0-25 17,0 25 115,0-25-143,-24 0 8,24 24 3,0-24-135,0 0 272,0 25-129,24-25 6,-24 0-11,0 25-119,25-25 144,-25 0-14,0 0 21,25 0-10,0 25-4,-25-25 0,25 0-18,-1 0-6,-24 0 10,25 0-7,0 0-3,-25 25 14,25-25-10,0 0-1,-25 0 11,24 0-4,-24 0-3,25 0-6,-25 0 9,0 0-16,0 25 9,0-25 8,0 0 183,0 0-146,0 0-14,0 0 184,0 0-215,0 0 4,0 24 17,0-24-181,-25 0 32,25 0 163,-24 25-25,-1-25 18,25 0 124,-25 25-117,0-25 6,0 0-23,25 0-142,-24 0 142,-1 25 3,0-25 10,0 0 14,25 0-38,-25 0 135,1 0-114,24 0 14,-25 0-11,25 0-169,0 0 218,0 0-42,-25 0-137,25 0 17,0 0 24,0 0-150,0 0-25,0 0-94,0 0-273,0 0-69</inkml:trace>
  <inkml:trace contextRef="#ctx0" brushRef="#br0" timeOffset="4292">2403 397 1876,'0'0'-12,"0"0"-133,0 0 136,-25 0-122,25-25 165,0 25 151,-25 0-202,25 0 157,0 0-108,-24 0-5,24-25 88,0 25-39,-25 0-29,25 0 27,0 0-6,-25 0 10,25 0-3,0-25-11,0 25 126,0 0 48,0 0 25,0 0-1,0 0-138,0 0-117,-25 0-40,25 0 158,0 0-68,0 0 29,0 0 41,0 0-223,0 0-46,0 0 155,0 0-60,0 0 129,0 0-108,0 0 2,0 0 34,0 25-216,0-25 327,0 0-210,0 25 83,0-25 114,0 25-226,0-25 203,0 25-88,0 0 23,0-25 12,0 24-65,0 1 47,0 0-44,0 0 109,0 0-76,0 0-36,0-1 33,0 1 129,0 0-112,0 0-119,0 25 4,0-26-49,0 1 78,25 25 76,-25-25 75,0 0-82,0 24-20,0-24 145,0 0-201,0 0 103,0 0-43,0 24 6,0-24 30,0 0-129,0 0 119,0 24-37,0-24 27,0 0 82,0 0-69,25 0-92,-25 0 86,0-1-92,0 1 88,0 0 109,0 0-36,0 0 16,0 0-23,0-1-106,0 1 30,0-25-94,0 25 6,0 0 224,0-25-176,0 25 109,0-25-33,0 0-242,0 0 157,0 25 143,0-25-97,0 0-3,0 0-35,0 0-123,0 0 145,0 0 7,0 24-25,0-24 34,0 0-31,0 0 35,0 0 53,0 0-89,0 25 162,0-25-161,0 0 18,0 0 39,0 0-142,0 0 165,0 0-42,25 0-20,-25 0 17,0 0-7,0 0 51,0 0 35,0 0 27,24 0 107,-24 0-139,25 0-10,0 0-41,0 0-215,0 0 208,-1 0 127,1-25-110,25 25-5,-25 0-96,24 0-44,-24 0 236,25 0-125,-1-24 115,-24 24-111,25 0-122,-1 0 210,-24 0-122,25 0-47,-26 0-36,1 0-28,0 0-106,0-25 266,-25 25-163,0 0 25,25 0 90,-25 0-194,0 0-99,-25 0 142,25-25-83,0 25-307</inkml:trace>
  <inkml:trace contextRef="#ctx0" brushRef="#br0" timeOffset="5241">2428 397 2083,'0'0'11,"0"0"22,0 0-54,0 0 30,0 0 15,0-25 23,0 25 98,0 0-10,0 0-6,0 0 98,0 0-39,0 0-48,0 0-34,0 0-99,0 0-20,0 0 26,0-25 35,25 25-61,-25 0 29,24 0 33,-24-25-81,25 25 41,-25 0-9,25-24-51,0 24 73,-25 0-176,25-25 37,-25 25-49,24 0-131,-24 0 98,25 0 9,-25-25 36,25 25 62,-25 0-161,0 0-143,25 0-96</inkml:trace>
  <inkml:trace contextRef="#ctx0" brushRef="#br0" timeOffset="5655">2725 521 2522,'0'0'15,"0"0"12,0-25 202,0 25 46,0 0 38,0 0 41,0 0-61,0-25-210,0 25 2,0 0-19,0 0-140,0 0 180,0 0-71,0 0-24,0 0-1,0 0-24,0 0 21,0 0-45,0 0 17,0 0 0,0 0 0,0 0 17,0 0 1,0 0-7,0 0-8,0 0 29,0 0-25,0 25 4,0-25 162,0 25-238,0-25-26,0 25 116,0 0-231,0-25 53,0 25 69,0-1-231,0 1-161,25-25 190,-25 25-103,0 0 63,0 0-111</inkml:trace>
  <inkml:trace contextRef="#ctx0" brushRef="#br0" timeOffset="5958">2527 869 2083,'0'0'-26,"0"0"8,0 0 30,0 0 74,0 0 208,0 0-125,0 0 119,0 0-150,0 0-122,0 0 138,0 0-163,0 0 91,0 0-69,0 0-22,0 0 54,25 0-20,-25 0 21,25 0 18,-1 0-31,-24 0-26,25 0-1,0-25 11,0 25-7,24 0 12,-24 0 1,0 0 27,0-25-47,0 25 10,-1 0-39,26 0-56,-25 0 62,0 0-58,-1 0-78,1-25-88,0 25-85,-25 0 15,25 0 98,0 0 1,-25 0 44,0 0-252,0 0-69</inkml:trace>
  <inkml:trace contextRef="#ctx0" brushRef="#br0" timeOffset="6274">2825 1067 1910,'0'0'123,"0"0"-42,0 0 60,0 0 15,0 0-138,0 0 66,0 0-38,0 0-19,0 0 3,0 0-33,0 0-9,0 0 143,0 0-137,-25 0 6,25 0-12,0 0-1,0 0 13,-25 0 6,25 25-9,0-25-136,0 0 333,0 0-219,0 0 155,0 25-133,0-25-185,0 0 194,0 0-133,0 25 124,0-25-18,0 0 39,25 0 160,-25 25-154,0-25-2,25 0 117,-25 0-161,24 0 233,-24 25-55,25-25-140,-25 0 6,25 0-80,0 0 146,-25 24-95,25-24-28,-1 0 35,-24 0-116,25 0 100,-25 25 22,25-25-35,0 0 58,-25 0-4,0 0-9,25 25-25,-25-25 6,0 0 13,0 0-26,0 0 63,0 0 8,0 25 26,0-25-68,0 0 65,0 0-32,-25 0-39,25 25 106,-25-25 67,25 0-104,-25 0 1,0 25-34,1-25-149,24 0-3,-25 0 6,0 24 7,0-24 96,25 0 106,-25 0-138,1 0 68,24 0-165,-25 0-102,25-24-79,-25 24-97,25 0-236</inkml:trace>
  <inkml:trace contextRef="#ctx0" brushRef="#br0" timeOffset="6833">3246 769 2118,'0'0'-44,"0"0"24,0 0 29,0 0 35,0 0 98,0 0 28,0 0 122,0 0-23,0 0-111,0 0 54,0 0-160,0 0-6,0 0-33,0 0-23,0 0 43,0 0 13,0 0 111,0 0-161,0 0-2,25 0 107,-25 0-36,25 0 92,-25 0-140,25 0-115,-25 0-3,24 0 118,1 0-20,0-24 98,-25 24 47,25 0-281,0 0 142,-1 0 21,-24 0 25,25 0-29,-25-25 126,25 25-264,-25 0-57,25 0 188,-25 0-162,0 0 149,25 0-7,-25 0-13,0 0 14,0 0 93,0 0-155,0 0 45,0 0-116,0 0-211,0 0 133,0 0-76,0 0-37,0 0 140,0 0-57,0 0-344</inkml:trace>
  <inkml:trace contextRef="#ctx0" brushRef="#br0" timeOffset="7253">3717 422 2271,'0'0'12,"0"0"11,0-25-96,0 25 118,0 0-107,25 0 33,-25 0 186,0 0-145,0-25 91,0 25-25,0 0 8,25 0-70,-25 0-1,0 0-15,0 0-89,0 0 98,0 0 12,25 0-6,-25 0 59,0 25-65,25-25-15,-25 0 3,0 0-53,24 0 74,-24 25 161,0-25-1,25 0-24,-25 0 0,0 25-164,0-25 7,0 0 13,25 24 9,-25-24 0,0 0 24,0 25-4,0 0-23,0-25-10,0 25-19,-25-25-10,25 25 23,-25-25 7,25 25 9,0-1-3,-24-24-6,24 0-10,0 25 9,0-25-102,-25 0 66,25 0 47,0 0-43,0 25 83,0-25-236,0 0-44,0 0-27,0 0-17,25 0 66,-1-25 59,-24 25-30,25 0-172,0 0 8,0-25-121</inkml:trace>
  <inkml:trace contextRef="#ctx0" brushRef="#br0" timeOffset="7553">4212 496 2319,'0'0'-53,"25"-25"61,-25 25 104,0 0-18,0 0 242,0 0-72,0 0-64,0 0-59,0 0-55,0 25 26,0-25-42,0 0 128,0 0-251,-25 0 125,25 0 9,0 0-81,0 25 0,0-25-134,-24 0-8,24 0 136,0 25 123,0-25-130,0 0 19,0 0-110,0 25-6,0-25 251,0 0-131,24 0 131,-24 0-128,0 0-118,25 0 234,-25 0-234,25 0 145,-25 0-27,0 0-111,25 0 251,-25 0-153,0 0 61,25 0 30,-25 0-136,0 0 123,0 0-44,0-25 139,0 25-141,0 0-1,0-25 0,0 25-20,0-25-39,0 25 21,-25-25-14,25 25-156,-25 0 170,25-24-44,-25 24 159,0 0-90,25-25-170,-24 25 45,-1 0-291,25 0-113,-25 0 146,25 0-74,-24 0 42</inkml:trace>
  <inkml:trace contextRef="#ctx0" brushRef="#br0" timeOffset="8050">3916 869 3129,'0'0'139,"0"0"14,0 0 60,0 0-64,0 0-105,0 0-1,0 0-43,0 0 210,0 0-156,0 0-13,0 0-7,0 0-139,0 0 136,0 0-14,0 0-3,0 0-21,0 0-17,0 0 7,0 0-4,0 0 39,0 0-22,25 0 18,-25 0 3,24 0-27,-24 0 10,25 0 10,0 0-13,-25 0 37,25 0 7,0 0-20,-1 0 17,1 0-38,24 0 11,-24 0-4,24 0 7,1 0 21,-1-25 10,1 25-6,0 0-22,-1 0-27,26 0-22,-26 0 39,26 0-14,-26 0 4,26 0 10,-1 0-21,0 0 31,1 0 18,-1 0 7,-24 0-31,24-25-15,1 25-13,-1 0-36,-24 0 32,24 0-24,-24 0 6,-1 0 18,1 0-21,-1 0 18,1 0 0,0 0-17,-26 0 17,1 0 17,0 0-14,-25 0 45,25 0-27,-25 0-31,0 0-4,0 0-60,0 0 70,0 0-140,0 0-33,0 0-140,0 0-151,-25 0-83,25 0-127</inkml:trace>
  <inkml:trace contextRef="#ctx0" brushRef="#br0" timeOffset="9199">4163 1167 1750,'0'0'22,"0"0"18,0-25-110,0 25 37,-25 0 82,25 0 17,0 0 73,0 0-13,-24 0-97,24 0 109,0 0-91,-25 0-26,1 0 144,24 0-273,-25 25 134,25-25-2,-25 25-148,25-25 136,-25 24 51,25-24-54,0 0 5,-25 25 161,25-25-238,0 0 54,0 0 190,0 25-358,0-25 171,0 0 192,0 25-379,0-25 196,0 0 174,0 25-334,25-25 332,-25 0-164,25 25-167,-25-25 147,25 0-156,0 0 165,-25 0 3,24 0 184,-24 0-187,25 24-6,-1-24 12,-24 0 42,25 0-39,-25 0-3,25 0-26,-25 0-210,24 0 221,-24 0 222,0 0-4,0 25-203,0-25 6,0 0-207,0 0 25,0 0 197,0 25 235,0-25-240,0 0 101,-24 0 3,24 0-235,-25 25 229,0-25-120,25 0 3,-24 0 7,-1 25 3,25-25 18,-24 0-18,-1 0-16,25 0-13,-25 0-13,0 0-98,25 0-33,-25 0-73,25 0 30,0 0-45,-24 0-29,24 0 124,0 0-167</inkml:trace>
  <inkml:trace contextRef="#ctx0" brushRef="#br0" timeOffset="9772">4510 1167 1910,'0'0'17,"0"0"32,0 0 12,0 0-32,0 0 20,-25 0 7,25 0 21,0 0 60,-25 0-14,25 0 79,-24 25-26,24-25-14,0 0-24,-25 24-106,25-24 128,0 0-157,-25 25 4,25-25 5,-25 25-123,25-25 98,0 25 13,0-25-26,-25 25-57,25-25 99,0 25 3,0-1-3,0-24 54,0 25-60,0-25-20,0 25 135,0-25-170,25 25 32,-25-25-269,25 25-171,-25-25 80,25 0-8,0 0 210,-25 25-233</inkml:trace>
  <inkml:trace contextRef="#ctx0" brushRef="#br0" timeOffset="10845">4783 1192 1898,'0'0'-65,"0"0"82,0 0-60,0 0 4,0 0 156,0 0-140,0 0 72,0 0 2,0 0-83,0 0 113,0 0-84,0 0 9,0 0-15,0 0 42,0 0-33,0 0-12,0 0 100,-25 0-187,25 0 93,0 0 3,0 24-3,0-24 6,0 0 14,-25 0-11,25 0 3,0 25 0,0-25-3,0 0 99,0 0-181,0 0 79,0 25 3,0-25-91,0 0 79,0 25 18,0-25 0,0 0-4,0 0 77,0 25-76,25-25-15,-25 0 68,0 0-124,0 25 57,25-25 22,-25 0-78,0 0 108,25 24-27,-25-24 132,0 0-138,0 0-52,24 0 187,-24 0-295,0 25 283,0-25-143,0 0-142,0 0 212,0 0-174,0 0 195,0 0 33,0 25-52,0-25 276,0 0-66,0 0-134,0 0-6,-24 0-242,24 25 13,-25-25 134,0 0 75,25 0-85,-25 0-3,0 0-28,25 0-84,-24 0 93,-1 0-158,25 0-51,-25 0-73,25 0-36,0 0 49</inkml:trace>
  <inkml:trace contextRef="#ctx0" brushRef="#br0" timeOffset="11307">4907 1266 1371,'0'0'103,"0"0"12,0 0 19,0 0 24,0 0-42,0 0-76,25 0-2,-25 0-6,0-25-14,24 25 11,-24 0-9,25 0-29,-25 0-29,25 0 41,-25 0-24,25 0 80,-25 0-134,25 0 63,-25-25-96,24 25-77,-24 0 197,25 0-47,-25 0 95,0 0 16,0 0-125,0 0 75,0 0-37,0 0 31,0 0 131,0-24 19,0 24 139,0 0-185,0 0 75,0 0-71,-25-25-19,25 25 265,0 0-201,-24 0-105,24 0-2,-25 0-97,25 0 78,-25 0 107,25-25-52,-25 25 3,25 0-43,0 0-6,-25 0-22,25 0-27,0 0 7,0 0-42,0 0 21,0 0-10,0 0 7,0 0 6,0 0-13,0 25 24,0-25-18,0 0 4,0 0 0,0 25-17,0-25 17,0 24-23,0-24-25,0 25 104,0-25-56,25 25-27,-25 0-105,0-25-68,0 25 59,0-25-269,25 25 48,-25-25-55,0 24-92,0-24 77</inkml:trace>
  <inkml:trace contextRef="#ctx0" brushRef="#br0" timeOffset="11728">5155 1167 3451,'0'0'92,"0"0"71,0 0 28,0 0-55,0 0-44,0 0-30,0 0-2,0 0 75,0 0-47,0 0-39,0 0-28,0 0-32,0 0 11,0 0-10,0 0-15,0 0 14,0 0-24,0 0 92,0 0-57,0 0-21,0 25-3,0-25-103,0 0 57,0 24-19,0-24 47,0 25 1,0-25-77,0 0-61,0 25-208,25-25 59,-25 25-127,0-25-21,0 25-81</inkml:trace>
  <inkml:trace contextRef="#ctx0" brushRef="#br0" timeOffset="11967">5353 1241 2260,'0'0'99,"0"0"-49,0 0 1,0 0 26,0 0-92,0 0 169,0 0 35,0 0-40,0 0 17,0 0-128,0 0-35,0 25 26,0-25-36,0 0 20,0 0 16,0 0-16,0 0 13,25 25 62,-25-25-98,0 0 36,25 0 92,-25 0-212,0 0 159,0 0-26,25 0-92,-25 0 279,0 0-294,0 0 195,0 0-123,0 0-139,24 0 344,-24-25-356,0 25 104,0 0-42,0-25-153,0 25 158,0 0-173,0-25-9,-24 25-23,24-24-90,-25 24 234,25-25-31,-25 25-213</inkml:trace>
  <inkml:trace contextRef="#ctx0" brushRef="#br0" timeOffset="12277">5378 1067 2095,'0'0'20,"25"0"4,-25 0-16,0 0 16,0 0 8,0 0 31,0 0 105,0 0 80,0 0 120,0 0-59,0 0-180,0 0 1,0 0-146,25 25 16,-25-25 196,0 0-291,24 25 98,-24-25-10,25 0-104,-25 25 189,0-25-61,25 25-4,-25-25 17,0 25-33,25-1-96,-25-24 89,0 25 0,0 0 33,0-25-29,0 25 30,0 0-57,0-25-33,0 25 95,0-1-124,0-24 1,-25 25 49,25 0-212,-25-25-7,25 25-20,-25-25-15,1 25 143,-1-25-39,25 25-19</inkml:trace>
  <inkml:trace contextRef="#ctx0" brushRef="#br0" timeOffset="12702">5725 1117 1922,'0'0'108,"0"0"51,0 0-12,0 0 171,0 0-28,0 0-11,0 0 168,0 0-237,0 0-130,0 0 18,0 0-157,0 0 69,0-25 58,0 25-54,0 0-1,0 0-13,0 0-14,0 0 11,0 0-10,-25 0 13,25 25 0,0-25 0,0 0 13,-24 0 1,24 0 0,0 25-32,-25-25 15,25 0 0,0 25-11,-25 0 17,25-25-20,-25 24 24,25 1 7,0-25 0,0 25-11,-25 0-10,25 0 7,0-25 0,0 25-17,0-1-44,25 1-23,-25-25 87,0 25-47,25-25-26,-25 0-146,25 25-69,0-25-78,-25 0-58,24 0 57,1 0-62</inkml:trace>
  <inkml:trace contextRef="#ctx0" brushRef="#br0" timeOffset="13142">6072 1117 1887,'0'0'-71,"0"0"17,0 0 112,0 0 32,0 0 21,0 0-2,0 0-38,0 0-62,0 0 124,0 0-83,0 0-64,0 0 26,0 0-81,0 0 66,0 0-9,0 0 59,0 0-67,0 0 17,0 0-12,0 25-45,0-25 60,0 0-12,0 0 142,0 0-106,0 25 11,0-25-5,0 0-112,0 25 88,0-25 6,0 0 12,0 24-24,0-24 239,0 0-221,0 25 0,0-25 70,25 0-294,-25 0 437,0 25-163,0-25 16,24 0 39,-24 0-103,0 0 52,25 25-100,-25-25 47,0 0-135,25 0 212,-25 0-93,0 0-37,0 0 37,0 0-165,0 25 190,0-25 13,0 0 7,0 0 24,0 0-59,-25 0-4,25 25-12,-25-25 35,25 0-23,-24 0 4,24 0-35,-25 24 122,1-24-90,-1 0-138,25 0-239,-25 0-138,0 0-178</inkml:trace>
  <inkml:trace contextRef="#ctx0" brushRef="#br0" timeOffset="13534">6121 918 2154,'0'0'53,"0"0"134,0 0-22,0 0 85,25 0-17,-25-24-60,0 24-18,0 0-68,0 0-48,25 0-168,-25 0 165,0 0-16,24 24 42,-24-24 107,0 0-126,25 0-111,-25 0 74,0 25-130,0-25 16,25 0 206,-25 25-98,0-25 117,0 25-2,0-25-129,0 25 109,0-25-4,0 25-114,0-25 46,0 0-114,0 24 23,0-24 78,0 25-3,0-25 6,0 0-9,0 0 6,0 0-115,0 25 115,0-25-7,0 0-117,0 0 85,0 0-132,25 0 46,-25 0 73,0 0-141,25 0-45,-25 0-114,0 0 48,24 0 130,-24-25 3,25 25-5,0 0-240</inkml:trace>
  <inkml:trace contextRef="#ctx0" brushRef="#br0" timeOffset="13945">6369 1241 2438,'25'0'182,"-25"0"35,0 0 82,0 0 64,0 0-53,0-25-198,0 25-82,25 0 90,-25 0-271,0 0 322,0 0-144,0 0-10,24 0 0,-24 0-161,0 0 147,0-24-157,25 24 147,-25 0-20,0 0-16,25 0 56,-25 0-53,0 0-29,25 0-48,-25 0-221,25 0-28,-25 0 6,0 0 44,24 0 62,-24 0 181,25 0-44,-25 0-181,25 0-44</inkml:trace>
  <inkml:trace contextRef="#ctx0" brushRef="#br0" timeOffset="14279">6543 1117 2014,'0'0'73,"0"0"335,0 0 10,0 0 112,0 0 17,0 0-419,-25 0 11,25 0-105,0 0 45,0 0-24,0 0-16,0 0-25,0 0-131,0 0 110,0 0-32,0 0 22,0 0-18,0 0-7,0 0 67,0 0-43,0 25 18,0-25 21,0 0-52,0 0 55,0 25-17,0-25-14,0 0 14,-25 25-18,25-25 22,0 24-4,0-24 3,0 25-3,0-25 4,0 25 3,0-25-39,25 0-6,-25 25-54,0-25-65,0 25 122,0-25-178,0 25 18,25-25 55,-25 0-457,0 24 152,0-24-102</inkml:trace>
  <inkml:trace contextRef="#ctx0" brushRef="#br0" timeOffset="14606">6716 1067 3647,'25'0'87,"-25"0"-169,0 0 102,0 0 13,0 0-182,0 0 280,0 0-216,25 0 99,-25 0-27,0 0-106,0 0 208,0 0-109,0 0 135,25 0-16,-25 0-119,0 0 16,0 0-29,0 0 159,0 25-208,24-25-23,-24 0 102,0 25-153,0-25 169,0 25 85,0-25-114,0 25 9,0-25 76,0 25-95,0-25 12,0 24-12,0-24 73,0 25 12,0-25-26,-24 0-167,24 25-203,-25-25 145,25 0-185,0 0 176,0 25 232,0-25-298,0 0 204,0 0 19,0 0-148,0 0 93,25-25-128,-25 25-72,0 0 140,24-25-141,-24 25 83</inkml:trace>
  <inkml:trace contextRef="#ctx0" brushRef="#br0" timeOffset="14847">6964 1167 628,'25'-25'44,"-25"25"21,25 0 179,0 0 22,-25-25 14,24 25-101,-24 0-129,0 0 113,0 0-103,0 0 134,0-25-39,0 25-132,0 0 67,0 0-27,0 0-30,0 0 56,0 0-31,0 0-55,0 0 0,-24 0-52,24 0-6,0 0 40,-25 0 199,25 0 23,0 25-186,-25-25-39,25 0-151,-25 0-53,25 0 207,0 25 76,0-25-86,0 0 244,0 0 1,0 25-161,0-25 77,0 0-86,0 0-140,0 25 163,0-25-32,0 0-129,25 24 136,-25-24 96,0 0 4,25 0-21,-25 25 38,0-25-267,25 0-100,-25 0 107,0 0-51,24 0 130,-24 0 217,0 25-178,25-25 16,-25 0-39,0 0-92,0 0 95,0 0-45,0 0 65,0 25-20,0-25-19,0 0 61,0 0-36,0 0 8,0 0 15,0 25-51,-25-25 6,25 0-112,-24 0 54,24 25-63,-25-25-117,25 0 62,-25 0-69,25 0-53,-25 0 102,25 0-16,-25 0-293</inkml:trace>
  <inkml:trace contextRef="#ctx0" brushRef="#br0" timeOffset="15327">7187 1192 2037,'0'0'3,"25"0"61,-25 0 106,0 0 91,0 0 50,0 0-18,25 0 36,-25 0-180,0 0-31,0 0-128,25 0 72,-25 0-118,25 0-26,-1 0 82,-24 0-212,25 0 325,-25 0 9,25 0 76,0-25-139,-25 25-119,25 0-95,-25 0-120,0 0-22,24 0-74,-24 0 22,0 0 47,0 0 124,0 0-283</inkml:trace>
  <inkml:trace contextRef="#ctx0" brushRef="#br0" timeOffset="15533">7386 1117 2002,'0'0'43,"0"0"112,0 0 353,0 0-87,-25 0 20,25 0-52,0 25-320,-25-25 105,25 0-71,0 0-54,0 0-46,0 0-24,0 0 28,0 0 96,0 0-110,0 0 4,-25 0 10,25 25-131,0-25 131,0 0-38,0 25-42,0-25 4,0 0 97,0 24-186,0-24 43,0 25-47,0-25-162,0 25 22,0-25-104,0 0 61,0 25-6,0-25 117,0 0-177</inkml:trace>
  <inkml:trace contextRef="#ctx0" brushRef="#br0" timeOffset="15791">7535 1092 2283,'0'0'59,"0"0"162,0 0 16,0 0 13,24 0-24,-24 0-178,0 0-22,0 0 6,0 0-35,0 0 9,0 0-9,0 0-1,0 0 14,0 0-22,0 0-52,25 25 51,-25-25 13,0 0 19,0 0 7,0 25 119,0-25-9,0 25-123,0-25 68,0 25-74,0-25-153,0 24 75,0-24 87,-25 25-142,25-25 258,0 25-41,0-25-207,0 0 129,0 25-142,0-25 116,0 0 106,0 0 40,0 0-129,0 0 12,0 0-3,0 0-140,0 0 123,0 0-74,0 0-18,0 0-125,0-25 53,0 25-122,25 0-77,0 0 163,-25-25-108,25 25-108</inkml:trace>
  <inkml:trace contextRef="#ctx0" brushRef="#br0" timeOffset="16115">7832 943 2644,'0'0'224,"0"0"63,0 0-42,0 0 196,0 0-304,0 0-48,0 0 56,0 0-180,0 0 104,0 0-14,0 0 8,0 0-28,0 0-17,0 0 10,0 25-7,0-25 14,0 0-10,25 0-18,-25 0 0,0 0-14,0 0 3,25 0 11,-25 25-32,25-25 29,-25 0-7,0 25 10,24-25 14,-24 0 76,0 25-125,0-1-15,25-24-9,-25 25-122,0 0 118,0-25-20,0 25-10,0 0-7,0 0-25,0-1 34,-25 1-13,25-25-34,-24 25-158,24 0-93,-25 0 36,0-25-98,0 25 214,0-25 11</inkml:trace>
  <inkml:trace contextRef="#ctx0" brushRef="#br0" timeOffset="17233">7832 0 2130,'0'0'35,"25"0"30,-25 0-77,0 0 30,0 0 27,0 0 15,0 0 86,0 0 86,0 0 15,0 0-52,0 0-2,0 0-193,0 0 0,0 0 32,0 0-15,0 0 56,0 0-79,0 0 32,0 0-20,0 0-77,25 0 65,-25 0-1,0 0-83,25 0 181,-25 0-56,24 0-54,-24 0 109,0 0-71,0 0-31,25 0-14,-25 0 10,0 0-4,0 0 17,25 0 19,-25 0-39,0 0 20,0 0 23,25 0-43,-25 0 42,0 24-131,0-24-20,0 0 116,25 25 6,-25-25 119,0 25-10,0-25-163,0 25 87,0 0-43,0 0 37,0-1 96,0 1-87,0 0 39,0 0-12,0 0-27,0-25 31,0 25-21,0-1 1,0 1 16,0 0-49,0 25 53,0-25-57,0-1-10,24 1 17,-24 0-141,0 0 45,0 0 10,25 24 123,-25-24-51,0 0 209,0 0-75,24 0-131,-24 24 175,25-24-243,-25 0 85,0 0-130,25 0 180,-25 0-180,0-1-20,24 1 247,-24 0-196,25 0 96,-25 0 117,0 0-161,25-1-93,-25-24 309,0 25-185,25 0 50,-25 0 53,0-25-286,25 25 76,-25-25-20,0 25 147,0-25 117,24 24-14,-24-24-107,0 25-116,0-25 86,0 25 75,0-25 32,0 0 21,0 25-228,25-25-46,-25 25 76,0-25 70,0 25 21,0-25 12,0 24-13,-25-24 11,25 25 83,0-25-120,0 25 106,0-25-76,0 25-94,-24-25 94,24 0-87,0 0-31,0 25 235,-25-25-104,25 0-27,0 0 17,0 25-128,-25-25 102,25 0 130,0 0-104,-25 0-4,25 0 1,-25 0-111,25 0 178,-24 0-28,24 0 55,-25 0-243,0 0-232,25 0-150,-24 0-202,-1 0 78</inkml:trace>
  <inkml:trace contextRef="#ctx0" brushRef="#br0" timeOffset="18389">9344 894 1991,'0'0'-3,"0"0"8,0 0-82,-25 0 23,25 0 37,0 0 43,0 0 127,0 0 64,0 0-45,0 0 109,0 0-28,-25 0-64,25 0-8,0 0-161,0 0-24,0 0 97,0 0-93,0 0 25,0 0 18,0 0-119,0 0 141,0 0 21,0 0-27,0 0 13,0 0-124,0 0 79,0 0 119,0 0-86,0 0 99,0 0-216,0 0 16,0 0 85,0 0-107,0 0 191,0 0-83,0 0-45,25 0 0,-25 0-98,0 0-45,25 0 34,-25 0 99,25 0-59,-25 0 0,25 0 82,-25 0-72,24-25-81,1 25-65,-25 0-208,25 0-44,-25 0 154,25 0-195,-25 0-33</inkml:trace>
  <inkml:trace contextRef="#ctx0" brushRef="#br0" timeOffset="18742">9146 1067 1796,'0'25'28,"0"-25"-2,0 0 19,0 0 45,0 0-58,0 0 14,0 0 18,0 0-2,0 0 38,0 0-5,0 0 138,0 0 101,0 0-31,0 0-69,0 0-170,0 0-117,0 0 36,24 0 170,-24 0-84,25 0 89,-25 0-6,25 0-223,0 0 189,0 0-210,-25 0 75,24 0 115,1 0-213,0 0 109,-25-25 51,25 25-133,0 0 101,-1 0 75,-24 0-74,25 0-14,-25 0-10,25 0-91,-25 0 62,0 0 162,25 0-103,-25 0-20,0 0-125,0 0 2,0 0 113,0 0 178,0 0-162,0 0 11,0 0-17,0 0-147,0 0 339,0 0-108,0 0-140,0 0-33,0 0-99,0 0 93,0 0-160,0 0-16,0 0-175,0 0-348</inkml:trace>
  <inkml:trace contextRef="#ctx0" brushRef="#br0" timeOffset="23400">9815 720 2049,'0'0'-92,"0"0"139,0 0-62,0 0 30,0 0 135,0 0-91,0 0 213,0-25 90,0 25-102,0 0 110,0 0-86,0 0-112,0 0-34,0 0-121,0 0 131,0 0-154,0 0 126,0-25-17,0 25-192,0 0 138,0 0-28,0 0-3,0 0-8,0 0-10,0 0 7,0 0-21,0 0 7,0 0 14,0 0-28,0 0-17,0 0 20,0 0-6,0 25-1,0-25 11,0 0 7,0 0 194,0 0-187,0 0 3,0 0-17,0 25-183,0-25 211,0 25-31,0-25 17,0 24-17,0 1-4,0-25 41,0 25-27,0 0 25,0-25-15,0 25 8,0 0-8,0-1-17,0 1 32,0-25-25,0 25-14,0 0 24,0 0-65,0-25-7,0 25-19,0-1-28,0-24 182,0 25-235,25-25 70,-25 25-61,0-25-331,0 0 337,0 0-319,0 25 80,0-25-45,0 0-205</inkml:trace>
  <inkml:trace contextRef="#ctx0" brushRef="#br0" timeOffset="23899">9642 1142 1796,'0'0'5,"0"0"27,0 0-52,0 0 43,0 0 34,0 0 19,0 0 98,0 0-39,0 0 154,0 0-181,0 0 84,0 0-14,0 0-213,0 0 202,0 0-106,0 0 98,0 0-26,0 0-58,0 0-43,0 0 32,0 0-34,0 0-4,0 0-94,0 0-10,0 0 235,0 0 28,0 0-50,24 0-78,-24 0-150,0 0-18,25 0 183,0 0-49,0 0-6,0 0 14,-1 0-45,1 0 45,0 0-14,0-25-27,0 25 17,24 0-14,-24 0 24,0 0-24,0 0 14,-1 0-7,-24 0 0,25 0 21,0-25 3,-25 25-35,24 0 15,-24 0-8,24 0-3,-24 0 38,0 0-20,0 0 27,0 0-10,0 0 13,0 0 5,0 0-15,0 0 18,0 0-28,0 0 7,0 0-24,0 0 10,0 0-4,0 0-24,0 0 35,0 0-24,0 0-11,0 0-25,0 0-20,0 0-39,-24 0-40,24 0-15,0 0 24,0 0-64,0-25-188,0 25-104,0 0-86,0 0-233</inkml:trace>
  <inkml:trace contextRef="#ctx0" brushRef="#br0" timeOffset="27455">9790 769 1819,'0'0'-129,"0"0"184,0 0-18,0 0 6,0 0 143,0 0-201,0 0 36,0 0-115,0 0-9,0 0 9,0 0 117,0 0 124,0 0-4,0 25 7,0-25-162,0 0-18,0 0-74,0 25 98,0-25 33,0 0-102,0 0 69,0 25-92,0-25 113,0 0 86,0 0 3,0 0 6,0 25-220,0-25 125,0 0-71,0 0 95,0 0 92,0 0-190,-24 0 147,24 0-159,0 0 15,0 0 147,0 25-126,-25-25 73,25 0 21,0 0-59,0 0 65,0 0-14,0 0-6,0 0-9,0-25 18,-25 25 1,25 0-43,0 0 15,0 0-11,0-25 137,0 25 77,0 0-57,0-25-10,0 25-91,0-25-137,0 25 143,0-25-16,25 25 15,-25 0 67,0-24-197,25 24 96,-25 0-145,0-25 156,24 25-44,-24 0-83,0 0 203,0 0-174,25 0 133,-25 0 24,0 0-127,0 0-26,25 0 27,-25 0-17,0 0-112,25 0 159,-25 25-11,0-25-23,0 24 129,25-24-115,-25 25-7,0-25-23,0 25 9,0 0-68,24 0 95,-24 0 17,0-1 92,0 1-43,0 0-63,0 0-104,-24-25 10,24 25 121,0 0-39,0-1 120,-25 1-12,25-25-122,0 25-59,-25 0 110,25-25-232,-25 25 261,25-25 66,-25 25-229,1-25 249,24 0-129,-25 0-120,0 24 126,25-24-20,-25 0-3,25 0 0,-25 0 4,25 0-111,-24-24-13,24 24 123,-25-25 7,25 25 3,0 0 40,0-25-17,0 25-16,0 0 26,0 0-16,0 0 24,0 0-31,0 0-23,0 0-16,0-25-4,0 25 160,25 0-140,-25 0 17,0 0-17,24 0-147,-24 0 305,25 25-172,0-25 11,-25 0 6,25 0-178,0 0 149,-1 25-1,1-25 20,-25 0 21,25 25 2,0-25-9,0 0 95,-1 24-28,-24-24-47,25 0-47,0 0-148,-25 25-53,25-25-96,0 0-42,-25 0-45,24 0 77,-24 0 76,25 0 7,-25 0-218</inkml:trace>
  <inkml:trace contextRef="#ctx0" brushRef="#br0" timeOffset="28156">10236 968 1922,'0'0'63,"0"0"78,0 0 155,0 0 50,0 0-50,0 0-32,0 0-118,0 0-15,0 0 8,0 0-12,0 0-163,-25 0 62,25 0 2,0 0-62,0 0 21,-25 0 3,25 25-18,0-25 62,0 0-27,0 25-87,0-25-13,0 0 99,0 25 18,0-25 151,0 0-24,0 24-144,0-24-10,0 0-45,25 0 51,-25 0-16,25 25 26,-25-25 4,24 0 24,-24 0-101,25 0 261,0 0-276,-25 0-42,25 0 154,-25-25-178,25 25 317,-25 0-162,24 0-21,-24-24 34,25 24-169,-25-25 148,0 25-12,0 0-8,0-25 8,0 25-8,0-25 4,0 25 173,0 0-187,-25-25 14,25 25-13,-24 0-103,-1 0 113,25 0-40,-25-25-46,25 25-305,-25 0-33,0 0-59,1 0 84,24 0 129</inkml:trace>
  <inkml:trace contextRef="#ctx0" brushRef="#br0" timeOffset="28700">9542 1365 2130,'0'0'-50,"0"0"18,0 0 134,0 0-64,0 0 100,0 0 119,0 0 47,0 0 142,0 0-153,0 0-115,0 0-145,0 0-196,-24 0 98,24 0 98,0 0-40,0 0-5,0 0 12,0 0-100,0 0 104,0 0 118,0 0-13,0 0-14,0 0-88,0 0-4,0 0-82,0 0 2,24 0 21,-24 0 9,0 0 120,0 0 7,25 0-6,-25 0 13,25 0-26,-25 0-28,25 0-2,0 25-14,-1-25 7,1 0 10,0 0-27,0 0 7,0 0-8,24 0 117,-24 0-99,0 0-10,24 0 7,1 0 51,-25 0-66,24 0 15,1-25-7,23 25-170,-23 0 166,-1 0 18,1 0-7,24 0-14,-24 0 14,0 0-42,24 0 14,-24-24 18,24 24 131,-24 0-138,-1 0-29,26 0 29,-26 0-157,1-25 146,-1 25 21,1 0-32,0 0 22,-26 0-29,26-25 22,-25 25 6,24 0-20,-24 0 45,0 0-39,0 0-20,0-25 27,-1 25-3,-24 0 18,0 0 13,25 0-17,-25 0 4,0 0-1,0 0-3,0 0 142,0 0-180,0 0-21,0 0-34,0 0-182,0 0 129,0 0 61,0 0-6,0 0-11,0 0-16,0 0-247,0 0-53,0 0-4,0 0-248</inkml:trace>
  <inkml:trace contextRef="#ctx0" brushRef="#br0" timeOffset="34406">9716 1490 1762,'0'0'25,"0"0"4,0 0 31,0 0-43,-25 0 14,25 0 83,0 0-91,0 0 70,0 0-52,0 0-85,0-25 114,-25 25 26,25 0-84,0 0 166,0 0-205,0 0 36,0 0 135,0 0-266,0 0 167,0 0-60,0 0-34,0 0 215,0 0 13,0 0-27,0 0 42,0 0-98,0 0-15,0 0-39,0 0 73,0 0 7,0 0 28,0 0-55,0 0-115,0 0 165,0 0-175,0 0 110,0 0 1,0 0-175,0 0 139,0 0-28,0 0 17,0 0-23,0 0-8,0 0 4,0 0-11,0 0 25,0 0-25,25 0 15,-25 0-11,0 0-14,0 0 133,0 0-133,0 0 21,25 0-38,-25 0-91,0 0 115,25 0-17,-25 0 37,0 0-13,25 0-13,-25 0-4,24 0 24,-24 0-35,0 0 49,25 0-14,-25 0-31,0 25 20,25-25-16,-25 0 127,0 0-144,0 0 24,0 0-11,25 24-104,-25-24 138,0 0-17,0 0 17,0 25-10,0-25 7,0 0 3,0 0-13,0 25 7,0-25 2,0 0 1,-25 25-11,25-25-6,0 0 20,-25 25-13,25-25 23,-25 0 1,25 0 65,-24 25-62,24-25 112,-25 0-136,25 0-83,0 0 187,-25 24-240,25-24 133,0 0-8,-25 0-110,25 0 108,0 0 20,0 0 110,0 0-113,0 0 3,0 0-52,0 0-116,0 0 134,0 0 3,0 0 41,0 0-7,0 0-10,0 0-7,25 0 145,-25 0-117,0 0-28,0 0 14,0 0-163,25 0 267,-25 0-60,25 0-105,-1 0 91,-24 0-167,25 0-63,0 0 128,0 0-146,-25 0-130,25 0 46,-1 0-84,1 0-35,0-24-46</inkml:trace>
  <inkml:trace contextRef="#ctx0" brushRef="#br0" timeOffset="35019">10211 1539 1649,'0'0'132,"0"0"190,0 0-51,0 0 95,0 25 89,0-25-308,-25 0 59,25 0-86,0 0-230,0 25 110,-25-25-13,25 0 0,0 0 23,0 25 117,0-25-101,0 0-3,0 25-88,0-25-62,0 0 143,0 24-13,25-24 82,-25 0-55,0 0-105,25 25 98,-25-25-43,25 0 37,-25 0-8,0 0-2,24 0 29,-24 0-36,25 0 96,-25 0-188,0-25 108,25 25 89,-25 0-184,0 0 118,25-24-102,-25 24 36,0 0 147,0-25-107,0 25 100,0-25-197,0 25 139,0-25-32,0 25-104,0-25 81,-25 25-24,25 0 139,0-25-121,-25 25-11,25 0-117,0 0 3,-25 0 79,25-24 68,0 24-339,0 0-114,-24 0-19,24 0-186</inkml:trace>
  <inkml:trace contextRef="#ctx0" brushRef="#br0" timeOffset="35486">10856 1291 1979,'0'0'46,"24"0"48,-24 0 264,0 0 122,0 0-119,0 0 118,0 0-319,0 0-102,0 0-12,0 0-138,0 0 192,0 0-62,0 0-4,0 0-17,0 0-7,0 0-65,0 0 82,0 0-13,25 0-125,-25 0 118,0 0 3,25 0 0,-25 0-3,25 0 0,-25 0 3,25 0-7,-25 0 1,24 0-38,-24 0-21,25 0-36,0 0-43,-25 0 34,25 0-64,-25-25-170,25 25-63,-1 0-158,-24 0-94</inkml:trace>
  <inkml:trace contextRef="#ctx0" brushRef="#br0" timeOffset="36064">11624 1241 4023,'0'0'-88,"0"0"95,0 0-37,0 0 176,0 0-7,25 0-42,-25 0 86,0 0-151,0 0 110,0 0-6,0 0-49,0 0 19,0 0 49,0 0-126,0 0-22,0 0-29,0 0-75,0 0 90,0 0 25,0 0-36,25-25 25,-25 25-18,0 0-26,25 0-6,-25 0-44,25 0-11,-25-24-3,24 24-9,-24 0-6,25 0-24,-25 0 84,25 0-151,-25 0 42,25-25-91,-25 25-149,0 0-174,49 0-70,-24 0-58</inkml:trace>
  <inkml:trace contextRef="#ctx0" brushRef="#br0" timeOffset="36334">11649 1415 1559,'0'0'14,"0"0"39,0 0-42,0 0 49,0 25 92,0-25 177,0 0 21,0 0 41,0 0-25,0 0-197,0 0 8,0 0 61,0 0-143,0 0 10,0 0 104,25 0-261,-25 0 69,25 0-23,-25 0-106,25-25 126,-25 25-52,24 0-47,1 0 65,0 0-102,0 0-103,-25-25 103,25 25-412,-1 0-44</inkml:trace>
  <inkml:trace contextRef="#ctx0" brushRef="#br0" timeOffset="36579">12268 1018 3568,'-25'-25'86,"25"25"52,0 0 16,0 0 81,0 0 62,0-25-85,0 25-5,-24 0-41,24 0-110,0 0 71,0-25-7,0 25-15,0 0-37,0 0-52,0 0 18,0 0-49,0 0-4,0 0 0,0 0-4,0 0 0,0 0-8,0 0 222,0 0-229,0 0 35,0 0-9,0 0-201,0 25 205,0-25-11,0 0 27,0 25-34,0-25-4,0 25-60,0-25-3,0 25-31,0-1-37,0 1 22,0 0-68,0 0 29,0 0 87,0 0-64,0-1-65,0 1-177,0 0-154,0 0 0,0 0 120,0 0-66</inkml:trace>
  <inkml:trace contextRef="#ctx0" brushRef="#br0" timeOffset="36947">11897 1639 1604,'0'0'39,"0"0"23,0 0 174,0 0-87,0 0-36,0 0 33,0 0-149,0 0 216,0 0-15,0 0-32,0 0-11,0 0-155,0 0 38,0 0 39,0 0 10,0 0 12,0 0 41,0 0 16,0 0-70,25 0 13,-25 0 90,25 0-89,0-25 62,-1 25-118,1 0-5,0 0-129,0 0-25,-1 0 132,0-25-156,1 25 293,0 0-151,0 0-13,0 0 13,-1-25-157,1 25 175,0 0 129,25 0-171,-26 0-23,1 0-50,-25 0-70,25-25 127,0 25-115,-25 0 31,25 0-136,-25 0-125,0 0 102,24 0-144,-24 0-16</inkml:trace>
  <inkml:trace contextRef="#ctx0" brushRef="#br0" timeOffset="37262">12046 1713 1773,'0'0'37,"-25"0"-23,25 0 41,0 0 52,0 0 150,0 0 168,0 0-8,0 0 28,0 0-157,25 0-161,-25 0 2,25 0-68,-25 0-16,24 0 31,0 0-24,1 0 4,0 0-21,0 0-17,-25 0-11,25-25-35,-1 25 35,1 0-46,0 0 1,0-25-11,0 25-31,-1 0-9,1 0 4,0-24-10,0 24 41,-25 0-306,25 0-115,-1 0-97,-24 0-195,25 0 183</inkml:trace>
  <inkml:trace contextRef="#ctx0" brushRef="#br0" timeOffset="204866">8997 943 475,'0'0'-3,"0"0"21,0 0 7,0 0 183,0 0-177,0-25 186,0 25-158,0 0-20,0 0 193,0 0-332,-25 0 163,25 0-139,0 0 140,0 0 151,0 0-133,0 0 112,0 0-162,0 0-27,0 0 168,0 0-115,0 0 14,0 0-46,0 0-37,0 0-12,0 0 170,0 0-11,0 0 75,0 0-138,0 0-155,0 0 55,0 0-65,0 0 134,0 0-6,0 0-9,0 0 4,0 0-25,0 0-3,0 0 3,0 0-12,0 0 12,0 0-6,0 0-6,0 0 155,0 0-158,0 0-12,0 0 9,0 0-177,0 0 180,0 0 18,0 0-21,0 25 207,0-25-189,0 0-9,0 0 31,0 25-178,0-25 186,0 0 126,0 25 110,0-25-103,-25 25 92,25 0-245,0-25-97,0 24 84,0 1-111,0 0 140,0-25-35,0 25 13,0 0-1,0 0-9,0-25-6,0 24 15,25 1-22,-25-25-15,0 25 28,0 0-23,0-25 33,0 25-7,0-25 16,25 25 4,-25-25-23,0 0 10,0 24-33,0-24 1,0 0 51,0 0-112,0 0 99,0 0-32,0 0-10,0 0 109,0 0-109,0 0 20,0 0-14,0 0 149,0 0-110,0 0-22,0 0-16,0 0-189,0 0-1,0 0 100,0 0-235,0 0-11,0 0-91,0 0 19,0 0 54</inkml:trace>
  <inkml:trace contextRef="#ctx0" brushRef="#br0" timeOffset="205643">8922 695 752,'0'-25'-5,"0"25"15,0 0 212,0 0 53,0 0-1,0 0-20,0 0-172,-24 0-175,24 0 42,0 0 114,0 0-37,0 0 22,0 0 49,0 0-100,0 0 24,-25 0-27,25 0 53,0 0-21,0 0-35,0 0 156,0 0-271,0 0 12,-25 0 14,25 0 95,0 0 124,0 0-115,0 25-9,-25-25-113,25 0 12,0 25 255,0-25-79,0 25-21,0-25 3,0 24-54,-25-24 15,25 25 8,0-25 9,0 25-11,0 0 61,0 0-58,0-25-7,-24 25-55,24-1 5,0 1 69,0 0-19,0 0-20,0 0 18,0 0-30,0-1 30,0 1-3,0 0-15,-25 0 12,25 0-18,0 0 18,0 24-9,0-24 18,0 0-3,0 0 226,0 0-227,0-1 7,25 1 217,-25 0-449,0 0 220,24 25 0,-24-26-235,25 1 220,-25 0 15,25 0-18,0-25 18,-25 25-9,25 0-6,-1-1 6,1-24 0,0 25-12,0-25 245,24 25-307,-24-25 209,0 25-66,0-25-565,24 25 325,-24-25-262,0 0-168</inkml:trace>
  <inkml:trace contextRef="#ctx0" brushRef="#br0" timeOffset="206668">8476 1043 962,'0'0'149,"0"0"23,0 0-12,0 0 17,0 0-120,0 0-6,0 0 25,0 0-2,0 0-99,0 0 80,0 0-75,0 0 57,0 0 228,0 0-288,0 0 78,0 0 104,0 0-344,0 0 202,0 0 212,0 0-397,0 0 412,0 0-220,0 0-230,0 0 280,0 0-227,0 0 377,0 0-221,0 0-18,0 0-47,0 0 47,0 0 12,0 0-9,0 0 227,0 0-231,0 0 10,0 0-23,0 0-171,0 0 3,0 0 218,0 0-30,0 0 59,0 0-41,0 0 41,0 0 30,0 0 92,0 0 35,0 0-38,0 0-9,0 0-361,0 0 207,0 0 29,0 0-225,0 0 207,0 0-179,0 0-33,0 0 240,0 0 248,0 0-254,0 0 227,0 0-245,0 0-263,0 0 249,0 0-256,0 0 249,0 0 18,0 0-18,0 0 25,0 0 80,0 0-3,0 0 43,0 0 11,0 0-115,0 0 55,0 0-51,0 0-26,0 0 26,0 0-32,0 0 16,0 0 26,0 0-6,0 0-17,0 0 11,0 0-30,0 0-9,0 0 2,0 0-2,0 0 25,0 0 11,0 0-50,0 0 23,0 0-46,0 0 90,0 0 91,0 0-158,0 0 17,25-25-77,-25 25-42,25 0 125,-25 0-3,24 0-3,1-25-14,-25 25 17,25 0 16,0 0-52,-25 0-50,25 0-41,-25-25-20,0 25-118,0 0 278,0 0-222,24 0-7,-24 0 152,0 0-268,0 0 239,0 0 3,0 0-25,0 0 126,0 0-122,0 25 72,0-25-19,0 0-111,-24 0 79,24 0-265,0 0-48</inkml:trace>
  <inkml:trace contextRef="#ctx0" brushRef="#br0" timeOffset="207391">8476 1241 1219,'0'0'24,"0"0"22,0 0 3,0 0-92,0 0 96,0 0-6,0 0-3,0 0 107,0 0-109,0 0-87,0 0 119,0 0-94,0 0 18,0 0 330,0 0-92,0 0 84,0 0-217,0 0-53,0 0-237,0 0 259,0 0-16,0 0-252,0 0 222,0 0-270,0 0 215,0 0 257,0 0-154,0 0 151,0 0 39,0 0-190,25 0 180,-25 0-132,0 0-18,0 0-42,25 0-26,-25 0-32,24-25-4,-24 25-69,25 0 92,0-24 24,-25 24-57,25 0 105,0-25-184,-1 25 59,1 0 83,-25 0-356,25-25-20,0 25-190,0 0-3,-25 0 39</inkml:trace>
  <inkml:trace contextRef="#ctx0" brushRef="#br0" timeOffset="208442">10831 819 1537,'0'0'14,"0"0"25,0 0 20,0 0 23,0 0-121,0 0 113,0 0-17,0 0-85,0 0 195,0-25-120,0 25-42,0 0 82,0 0-17,0 0-75,0 0 34,0 0 57,0 0-122,0 0 54,0 0 197,0 0-263,0 0 39,0 0 87,0 0-106,0 0 28,0 0 166,0 0-58,0 0-254,0 0 164,25 0-158,-25 0 2,0 0 363,0 0-189,24 0 214,-24 0-238,0 0-183,25 25 183,-25-25-220,25 0 226,-25 0-21,25 25 49,-25-25-37,25 0-13,-25 25 236,0-25-244,24 0 33,-24 25 1,25-25-236,-25 24 211,25-24 9,-25 25 9,25 0 10,-25-25-43,25 25 8,-25-25 4,0 25-12,24 0 33,-24-1 9,0-24-27,0 25 99,25 0-83,-25 0 80,0 0 19,0-25-90,25 25 2,-25-1-52,0 1 28,0 0 3,0 0 78,0 0 106,0 0-187,25-1-25,-25-24 22,0 25-137,0 0 137,0 0 18,0 0-15,25 0-44,-25-1 32,0-24-10,0 25 12,0 0 174,0-25-167,0 25 34,0 0-31,0-25-135,0 25 138,0-1-13,0-24 14,0 25-30,0-25 26,-25 25-114,25-25 249,0 0-255,-25 25-12,25-25 105,-25 25-262,25-25 259,-25 25-12,1-25-18,24 0-25,-25 24 250,0-24-304,0 0 217,0 0-300,25 0-11,0 0 124,0 0-407,-24 0 246</inkml:trace>
  <inkml:trace contextRef="#ctx0" brushRef="#br0" timeOffset="209670">12268 1018 1460,'0'0'-17,"0"0"42,0 0 36,0 0-119,0 0 214,0 0-51,0-25-63,0 25 55,0 0-155,0 0 41,0 0 122,0 0 38,0 0-50,0 0 3,0 0-87,0 0 35,0 0 18,0 0-32,0 0 54,0 0-66,0 0-12,0 0 15,0 0 82,0 0-97,0 0 202,0 0-217,0 0-143,0 0 164,0 0-24,0 0 185,0 0 3,0 0-206,0 25-156,0-25 10,0 0-6,0 0 182,0 25 18,0-25-3,-25 0 21,25 24 21,0-24-48,0 0 10,0 25-41,0-25 19,0 25 3,0-25 13,0 25 66,0-25 145,0 0-209,0 25-18,0-25-52,-24 25-154,24-25 215,0 0-3,0 24 115,0-24-25,0 0 16,0 25 3,0-25-90,0 0 32,0 0-51,0 25 7,0-25-29,0 0-17,0 0 55,0 25 1,0-25-20,0 0 16,24 25-23,-24-25 171,0 0-136,0 0-8,0 0-11,0 25-188,25-25 188,-25 0-15,0 0 3,0 0 19,25 24-23,-25-24 23,25 0-6,-25 0 31,0 0-41,25 0 13,-25 0 0,0 0-13,24 0 20,-24 0-49,25 0 48,-25 0 4,25 0 25,-25 0 50,0-24-62,25 24 36,-25 0-79,0 0 91,25 0 12,-25 0-149,0-25 199,24 25-239,-24 0 30,0 0 214,25 0-165,-25-25 30,0 25 92,25 0-206,-25 0 149,0-25-8,25 25-87,-25 0 219,0 0-116,0-25-5,25 25 11,-25 0-145,0 0 7,0 0 97,0-25 35,0 25-4,0 0 11,0 0 25,24 0-77,-24-24 191,0 24-160,0 0-27,0-25 42,0 25-191,0 0 153,0 0-1,0-25-14,0 25 18,-24 0-14,24 0 7,0-25-25,0 25-1,0 0 81,0 0-77,-25-25 1,25 25-18,0 0-73,-25 0 105,25-25-4,0 25 7,-25 0-10,25 0-29,-25 0 14,25-24 116,-24 24-109,24 0 11,-25 0 11,25 0-123,-25 0 116,25-25-8,-25 25-10,0 0 0,25 0-7,-24 0 7,24 0 3,-25 0-18,25 0-10,-25 0-56,25 0-51,-25 0 27,25 0-63,-25 0-99,25 0-208,0 0-191,-24 0 95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38.43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98 246 1649,'0'0'33,"0"0"67,0 0-23,0 0 88,0 0-105,0 0-49,0 0 62,0 0-58,0 0 79,0 0 13,0 0-53,0 0-9,0 0-21,0 0-9,0 0-12,0 0-33,0 0 94,0 0-109,0 0 60,0 0-3,0 0-76,0 0 137,0 0 136,0 0-48,0 0 44,25 25-22,-25-25-189,0 0 119,0 25-68,0-1-15,0 1 51,0-25-77,25 25 45,-25-1-88,0 1 35,0 0 8,25 24-128,-25-24 167,0-1-56,0 1 82,25 0 22,-25 24-68,0-24 142,0-1-290,24 1 161,-24 0 65,0-1-335,25 1 319,-25-25-199,0 25 43,25-1 110,-25-24-78,0 0 136,0 25 5,0-25-20,0 0-108,0 0-282,0 0-289,0-25 82,0 25-123,-25 0 88</inkml:trace>
  <inkml:trace contextRef="#ctx0" brushRef="#br0" timeOffset="331">24 246 1582,'0'0'208,"0"0"-77,-25-24 35,25 24 51,0 0-220,0-25 122,0 25 51,0 0 29,0-25 31,0 25-84,25-24 27,-25 24-66,0 0-18,24-25 104,1 25-186,-25-25-17,25 25 6,0-24-53,0 24 77,0 0 104,-25-25-120,25 25-30,-1-25 124,1 25-246,0 0 148,-25 0 104,25-25-121,0 25 137,0 0-208,-25 0-170,25 0-7,-25 0-237,24 0 12,-24 25-9,25-25 64</inkml:trace>
  <inkml:trace contextRef="#ctx0" brushRef="#br0" timeOffset="618">173 641 1694,'-25'0'31,"25"0"131,0 0-47,0 0 6,0 0 34,0 0-114,0 0 73,0 0-10,0 0-49,0 0 112,0 0-36,0 0 89,0 0-79,0 0-157,0 0-13,25 0-7,-25 0 174,0 0 31,0 0 124,25 0-261,-25-25-124,24 25 146,-24 0-219,25 0 221,0 0 218,0-24-331,-25 24 143,25 0 64,0 0-206,0 0 56,-25-25 120,24 25-243,1 0 137,0 0 9,-25 0-33,25 0 17,0 0-147,-25 0 130,25 0-126,-25 0 152,25 0 4,-25 0-40,24 0 24,-24 0 176,25 0-180,-25 25 10,0-25-10,25 0-197,-25 24 261,0-24-136,25 25 122,-25-25-149,0 25-81,25-25 327,-25 24-234,0-24 91,0 25 15,0 0-185,0-25 46,0 24-79,25-24-6,-25 25 7,0-25 46,0 25 137,0-25-27,0 24 42,-25-24 67,25 25-70,0-25 30,-25 0-39,25 25-52,0-25 109,-25 0 124,25 0 104,-25 0-109,25 0 150,0 0-298,-25 0-82,25 0 111,-24-25-68,24 25 71,0 0 92,0-25-45,0 25-125,0-24 11,0 24 19,0-25-83,0 25 24,0-25 111,24 25-126,-24-24 133,25-1-26,-25 25-26,25-25 108,0 1-62,0 24-3,-25-25 48,25 25-102,0-25 83,-25 25-32,24-24-54,1 24 11,0-25-8,-25 25-3,25 0 31,-25 0-24,0-25-10,25 25 34,-25 0-41,0 0 10,0 0 14,0 0-61,0 0 175,0 0-134,0 25-15,25-25 65,-25 0-179,0 0 176,0 25-30,0-25-7,0 0 30,25 24-44,-25 1 0,0-25 20,24 25 21,-24-25-58,0 24 205,0 1-144,25-25-51,-25 25 72,25-25-202,-25 24 144,25-24 10,-25 25-41,0-25 51,25 0-51,-25 0 55,0 0 13,25 0-51,-25 0 41,0 0-24,25 0 133,-25 0-133,0-25-3,0 25-3,24 0-151,-24-24 209,0 24 122,0-25-170,0 0 23,0 1-40,0 24-151,0-25 171,0 0 27,0 25-47,-24-24 40,24-1-13,-25 25-24,25 0 47,-25-25-50,25 25 131,-25 0-158,25 0-38,-25 0-9,25 0-141,-25-24 103,25 24-31,-25 0-112,25 0-37,0 0-17,0 0-78,-24 0-194</inkml:trace>
  <inkml:trace contextRef="#ctx0" brushRef="#br0" timeOffset="1477">1191 542 2201,'0'25'47,"0"-25"57,0 0 154,0 0 123,0 0-20,0 0-7,0-25-243,0 25-137,0 0-14,0 0-14,0 0 273,0 0-139,0 0 31,0 0-40,0 0-162,25 0 122,-25 0 4,0 0-42,0 0 10,25 0 14,-25 0-65,24 0 79,-24 0-24,0 0-24,25 0 38,-25 0-25,25 0-3,-25 0 17,25 0-3,-25 25-7,25-25 14,-25 25-21,25-25-20,-25 24-18,25-24-40,-25 25-23,0-25 57,24 25-79,-24-1 110,0-24-64,0 25 24,0 0 69,0-25-114,0 24 114,0-24-41,0 25-7,0-25 0,0 0-31,0 25 47,0-25-72,0 0 95,-24 0 132,24 0-122,0 0 69,-25 0-69,25 0-66,-25 0 11,0 0 123,25 0-110,-25-25-29,25 25 169,0-25-219,0 1 225,-25 24-85,25-25-23,0 25 158,0-25-255,0 25 241,0 0-130,0-24 58,0 24 138,0 0-179,25-25 30,-25 25-191,25 0 22,0-25 35,-25 25-30,25 0 120,-25-24-10,25 24 4,-25 0 13,24 0 106,1 0 18,-25 0-197,25 0 29,-25 0-132,25 0 122,0 0 44,-25 0-20,25 0 30,-25 0-156,25 0 338,-1 24-185,-24-24-34,25 0 7,-25 0-202,0 25 155,25-25 64,-25 0-106,0 25-16,0-25-72,0 0-133,0 24 66,0-24 57,0 0 76,0 25 66,0-25 45,0 0-42,0 0 33,0 0 33,0 0 37,0 0 152,0 0 45,0 0-119,-25 0-40,25 0-125,0 0 39,0 0 35,0-25-6,0 25 138,0 0-74,0-24-37,0 24 55,0-25-161,0 0 0,0 25 120,0-24-53,0 24 212,0-25-202,25 25 7,0-25 4,-25 25-188,25-24 127,0 24-27,-25 0 27,25-25-31,-25 25 61,24 0-13,1 0-38,-25 0 4,25 0-3,-25 0 33,0 0 4,25 0-10,-25 0-17,25 25-64,-25-25 81,0 0-24,0 24-104,0-24-120,25 25-187,-25 0-65,0-25-17,0 24 178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40.77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30 693 2510,'0'0'190,"0"0"68,0 25-33,0-25 20,0 0-213,0 0-71,0 0 13,0 0-13,0 0 55,0 0 47,0 0-86,-25 0 7,25 0 32,0 0-13,0 0-6,0 0 32,0 0 21,0 0-119,25 0 163,-25 0-25,24 0-102,-24 0 115,25 0-56,-1-25-2,-24 25 2,25 0-29,0 0-1,-1 0 1,1-25 20,0 25-17,-25 0 0,24-24 10,1 24 98,-1-25-85,-24 25-10,25-25-46,-25 25-72,25-24 115,-25 24 0,24-25 30,-24 25-23,0-25 23,0 25 21,0-25 37,0 25-61,0 0 4,0-25-3,-24 25-86,24 0 76,-25 0-73,25 0 52,-25 0 0,1 0-11,-1 0 38,1 0-71,-1 0 23,0 25-23,1 0 3,-1-25 23,0 25 32,1 0-18,24-25-30,-25 24 27,1 1-44,24 0 30,-25-25 8,25 24-34,0 1 10,0 0-1,0-25-5,0 24 138,0-24-116,0 25-39,25-25 46,-25 25-151,24-25 158,1 0 20,-1 25 108,1-25-118,0 0-60,24 0 223,-24 0-337,24 0 134,-25-25 24,26 25-154,-26-25 233,25 25-43,-24-25 39,24 1-42,-24 24-51,24-25-38,-24 0 32,-1 1-72,1-1 7,0 0 177,-1 1-167,1 24 108,-2-25 92,2 0-191,0 0 128,-25 0-46,24 25-49,-24-25 109,0 25 10,0-24 4,0 24 34,0 0-30,0 0 8,0 0-11,0 0-94,0 0 33,0 0-50,0 0-15,0 0 38,0 0-7,-24 24 1,24-24 9,-25 25-2,0-25-25,25 25 18,-23-25-41,-2 25-36,1 0 10,-1-25 3,25 25 14,-25-1 1,25 1 69,-24-25-20,24 25 72,0-1-88,-25-24-243,25 25 10,0-25-72,0 25 105,0-25 158,0 0 17,0 24 42,0-24 6,25 0 26,-25 0 4,24 0 12,-24 0-3,0 0 0,25 0 0,-25-24 131,25 24 108,-25 0 22,24-25 24,-24 25-230,25 0-92,-25-25 143,23 25-189,-23 0 102,0 0-22,25 0-155,-25 0 118,0 0 122,0 0-115,0 0-13,0 0 20,0 0-126,25 0 119,-25 0 0,0 25 17,0-25 74,24 0-75,-24 25-2,25-1 2,-25-24-100,25 25 111,-1 0-27,-24 24-17,25-24 34,-1 0-47,-24 0 23,25 24 1,-25-24-37,25 0 10,-25-1 3,0 1-10,0 0-9,0-1-42,0 1 7,24-25 16,-24 25 147,0-25-8,0 0 20,0 0-16,0 0-108,0 0 39,0 0-55,0 0 122,-24-25-157,24 0 12,-25 1 21,25-1-2,0 0 53,-25-24-26,25 24 117,0-24-124,0-1 4,0 1 64,0-1-18,0 1-85,0-1 110,0-24-26,0 25 7,0-1-4,0 0-26,0 1 69,0 0-121,0-1 258,0 26-108,0-26-51,0 0 72,0 26-105,0-1 132,25 0 0,-25 0-1,0 1-33,0-1-42,0 25-14,0-25-49,0 25-18,0 0 1,0 0-11,0 0 0,0 0-11,0 0 11,0 0 0,25 0 21,-25 0-17,0 25 10,24-25-3,-24 25 6,0-1 29,25 1-5,-25 0-30,25 0 0,-25-1-28,0 26 4,24-25 24,-24 24-38,0-24 24,0 24 146,0-24-189,25 0-13,-25-1 90,0 1-159,0 0 126,24 0 218,-24-25-259,0 25-16,0-25 117,0 0-65,0 0 26,0 0 12,0 0-33,0-25-129,0 25 126,0-25 7,0 0-10,25 0 109,-25 1-103,0-1 11,0 0-10,0 1-74,0-26 222,25 50-135,-25-24 62,0-1 94,0 0-194,0 25 133,24-25-43,-24 25-140,0-25 91,0 25 131,0 0-144,25 0 29,-25 0-30,0 0 14,0 0 16,24 0-26,-24 0 10,0 0-134,25 0 240,-25 0-90,25 25 20,-25-25 0,24 25-159,-24 0 133,25-25-148,-25 25 38,0-1-191,25 1-175,-25 0 150,0-1-321</inkml:trace>
  <inkml:trace contextRef="#ctx0" brushRef="#br0" timeOffset="1417">1924 470 3982,'0'0'23,"0"0"-9,0 0 17,0 0-8,0 0-23,0 0 14,0 0-17,0 0 6,0-25-3,0 25-17,25 0 10,-25 0-10,0 0 7,0 0 17,24 25-31,-24-25 24,0 0-37,25 0 13,-25 0 31,25 25-24,-25-25 34,24 25-28,-24-25 1,0 25 14,0-25 209,0 25-209,25-1-45,-25 1 11,0 0-204,0-1 379,0-24-138,0 25 3,0 0 3,-25-1-181,25-24 185,0 25-7,0-25-27,0 25 27,0-25-37,-24 0 24,24 0-7,0 0 16,0 0 4,0 0-20,0 0 31,0 0-18,24 0 24,-24 0-31,25 0 14,0-25 1,-25 25-38,24-25 30,1 25-60,-1-24-10,26-1-28,-26 25-63,1-25 83,-1 1-207,1-1 5,0 0 25,-25 1-152,24-1 168,1 0-305</inkml:trace>
  <inkml:trace contextRef="#ctx0" brushRef="#br0" timeOffset="1758">2170 198 2224,'-24'0'20,"-25"0"58,24 25 174,-24-25 22,24 0 9,-24 25-12,24-25-245,-24 25 153,24-25-130,-24 24-62,24-24 104,1 25-148,-1 0 199,1-1-76,-1 1 80,0 0-166,1-1-85,24 1 98,-25 0-122,25 0 119,0 25 167,0-26-170,0 26 191,0-26-121,0 26-174,0-1 164,0 1-179,25-26 143,-1 26 205,1-25-212,0 24 44,-1-24-21,1 24-267,-1-24 216,1 0-24,24-1 11,-24-24 47,24 25-37,-24-25 0,24 0-20,0 0-3,-24 0 50,24 0-56,-24-25 10,24 25 29,-24-24-33,-1-1 27,25 0 43,-24 1-30,0-26 23,-1 26 152,1-1-48,0-25-103,-25 25 15,24-24-141,1-1 35,-25 1 127,0 24 51,0-24-27,0 0 38,0-1 29,0 0-54,0 1 42,0 24-21,-25-24-65,25 24 13,-24 0-20,-1-24-4,0 49 15,1-25-51,-1 0-3,0 0-43,1 25 18,-25-24-22,24 24-16,0 0-21,-24 0-59,25-25-18,-1 25 105,-24 0-253,24 0-28,0 0-159,1 25-271,-1-25 134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52.04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323 198 2189,'0'0'3,"0"0"-130,-25 0 52,25-25 66,0 25 35,0 0 172,0 0-15,-25 0-45,25 0 70,-24 0-116,24-25-37,-25 25 109,25 0-44,-25 0 13,25 0-13,0 0-15,-25 0-180,25 0 46,-25 0 13,0 0-111,25 0 215,-24 0 20,24 0-118,-25 25 23,25-25-134,-25 0-9,25 25 140,-25-25 82,25 26-12,0-26 27,0 24-117,0-24-195,0 25 24,0 1 68,0-26 113,0 24 72,0-24-44,25 26-19,-25-26 86,25 25-79,0-25 46,-1 25-137,-24-25-26,25 25 16,0-25 16,0 25 54,0-25-79,0 0 57,-1 25 12,-24-25 25,25 0 69,0 0-63,0 25-16,-25-25-14,25 0-82,-25 0 100,0 0 0,0 25-3,0-25 24,0 0-18,0 0 223,0 0-2,0 0-77,0 0-3,0 0-81,0 0-116,-25 25 82,0-25 175,25 0-251,-25 0 102,0 0-20,1 25-146,-1-25 78,-25 0 26,25 0 16,0 0-16,1 0 162,-1 0-33,25 0-151,-25 0-137,0 0-252,25-25-104,-25 25 171,25 0-197</inkml:trace>
  <inkml:trace contextRef="#ctx0" brushRef="#br0" timeOffset="437">373 48 2283,'0'0'12,"24"-25"130,-24 25 19,0 0 151,0 0-32,0-25-118,0 25 31,0 0-106,25 0 131,-25 0-122,0 0-52,0 0-41,0 0-139,0 0 132,0 0-9,0 0 6,0 0 144,0 0-174,0 0 23,0 0-2,25 0-138,-25 0 161,0 25-13,0-25 6,0 0 16,25 25 1,-25-25-4,0 25-13,0-25 30,0 25 114,0 0-120,0-25-37,0 25 6,0 0-150,0-25 133,0 25 51,0-25-37,0 26 27,0-26-4,0 24-23,0-24 17,25 0 3,-25 0-14,0 0 21,0 0-27,0 0-10,0 0 13,25 0-36,-25 0 16,0 0 88,24 0-14,-24 0-126,25 0-35,0 0-179,-25-24-32,25 24 137,0 0-20,0-26 33,-1 26-10,1 0 101,0 0-36,-25-25-239,25 25-59</inkml:trace>
  <inkml:trace contextRef="#ctx0" brushRef="#br0" timeOffset="845">671 574 2236,'0'0'163,"0"0"-79,0 0 111,0 0 41,0 0-157,0 0 240,0 0-81,0 0-124,0 0-4,0 0-144,24 0-19,-24 0 96,25-25-7,-25 25-29,25 0 30,-25 0-17,25 0 3,-1 0 14,0-25-23,1 25-21,0 0-20,0 0-10,0 0-82,0 0-26,-1-25-49,1 25-173,0 0 98,-25 0 5,25 0-204,0 0 68,-25 0-196</inkml:trace>
  <inkml:trace contextRef="#ctx0" brushRef="#br0" timeOffset="1035">1042 374 2295,'-25'0'66,"25"0"27,-25 0 225,25 0-45,-25 0-34,25 0 35,0 0-194,-24 0 121,24 0-13,-25 0-30,25 0-49,-25 0-53,25 0-28,0 0-28,-25 0 14,25 25-56,0-25 42,0 0-14,0 0 18,0 0 34,0 0-55,0 0 34,0 25-38,0-25 0,0 0 35,0 25-17,0-25 6,0 25 4,0 0-35,0-25-14,0 25 15,0 0-22,0 0-36,0-25-41,0 26-36,0-2 47,0-24-109,0 25-80,25-25 54,-25 26-118,25-26 51,-25 0-204</inkml:trace>
  <inkml:trace contextRef="#ctx0" brushRef="#br0" timeOffset="1322">1265 323 2644,'0'0'55,"0"0"229,0 0 47,0 0-86,0 0-34,0 0-187,0 0-28,0 0 101,0 0 22,0 0-27,0 0-6,25 0 14,-25 0-69,0 0-3,0 0 11,0 0-22,0-24 32,25 24-21,-25 0-45,0 0-1,25 0 4,-25 0-10,25 0 34,-25 0-31,24 0 0,-24 0 21,25 0-28,-25 0 39,0 0-39,25 0 14,-25 24 28,0-24-18,25 0 1,-25 26-1,0-26-10,0 25-10,0-25 224,0 25-242,0 0-17,0-25 1,0 25-186,0 0 220,-25 0-3,25-25 37,-25 25-31,25 0 32,-25 0-8,25-25-37,0 26 14,-24-26-35,24 24 28,0-24 190,0 0-170,0 25 4,0-25 20,-25 0-183,25 0 176,0 0 10,0 0-27,0 0 17,0 0-13,0 0-10,0 0-1,0 0 14,0 0 14,0 0-11,0 0 24,25 0-17,-25-25-13,0 25 30,24 0-24,-24 0 14,25 0-30,-25 0 20,25-24-31,-25 24-34,25 0 15,-25 0-51,25 0-2,0-26-64,-25 26-59,24 0-203,-24 0 64,25-25-242,0 25-88</inkml:trace>
  <inkml:trace contextRef="#ctx0" brushRef="#br0" timeOffset="1763">1812 299 3154,'0'0'-63,"0"0"121,0 0 95,0 0-33,0 0 119,0 0-96,-25 0-52,25 0 61,-25 0-67,25 0 15,0 0-79,0 0 117,0 0-149,-25 0-54,25 0 37,-25 0-117,25 0 156,0 24 190,0-24-208,-25 0-34,25 0 20,0 26-184,0-26 209,0 25 2,0-25-29,0 0 19,0 25-26,0-25 20,0 25-4,0-25-3,0 0 30,0 25-13,0-25 24,25 0-14,-25 0 7,0 25 7,25-25 4,-25 0-8,25 0-23,-25 0-14,25 0-11,-25 25 70,0-25-32,25 0 11,-25 0-18,24 0-45,-24 0 32,0 0-24,25 0 0,-25 0 13,0 0-16,25 0 20,-25 0 4,0 0-8,0 0 32,25 0-48,-25 0 17,0 25 16,0-25-36,0 0 70,0 0 24,0 0-51,0 0 41,0 0-37,0 0-24,-25 25 24,25-25-7,-25 0 10,25 25-20,-25-25-4,25 0-16,-24 26-38,-1-26 21,25 0-65,-25 24-13,25-24-40,-25 0-139,0 0 68,25 0-68,0 0-272</inkml:trace>
  <inkml:trace contextRef="#ctx0" brushRef="#br0" timeOffset="2218">2010 399 3555,'0'0'-7,"-25"0"40,25 0 20,0 0 43,0 0 31,0 0-39,0 0-14,0 0-57,0 0 3,0 0 4,0 0 7,0 0 27,0 0-20,25 0 168,-25 0-192,25 0-14,-25-25-4,25 25-177,0 0 216,-1 0 172,1 0-207,0 0-28,0 0-82,0-25-199,0 25 137,-1 0-8,1 0 57,0 0-119,0 0 21,0 0-52,-25 0-89,25 0-195</inkml:trace>
  <inkml:trace contextRef="#ctx0" brushRef="#br0" timeOffset="2451">2234 224 2510,'-25'24'95,"25"-24"40,-25 0 130,25 0-27,-25 0-38,25 0 8,0 0-111,-25 0 63,25 0-21,0 0-36,0 0-7,0 0-69,0 0 192,0 0-212,0 0-18,0 0 21,0 25-35,0-25-7,0 0 25,0 0 4,0 26-169,0-26 190,0 0-46,0 24-13,0 2-48,0-26-24,0 25 35,0-25-20,0 25-41,0 0 14,0 0 69,0-25-112,0 25-91,0-25 48,0 25-97,0-25-78,25 25 61,-25-25-82</inkml:trace>
  <inkml:trace contextRef="#ctx0" brushRef="#br0" timeOffset="2715">2507 123 2319,'0'0'29,"0"0"56,0 0 98,0 0 45,0 0 25,0 0-31,0 0 96,0 0-164,24 0-62,-24 0 22,0 0-217,0 0 140,0 0 3,0 0-36,25 0 33,-25 0-37,25 0 34,-25 0-47,25 0-8,-25 0 28,25 0-34,-25 0 27,25 0 24,-25 25-28,24-25 4,-24 0 24,0 0-65,0 25 45,0-25-21,0 25 0,25-25 30,-25 26-36,0-2 30,0-24-11,0 25-26,0 1-21,0-2 4,0 2 7,-25-26-4,25 25 48,-24 0-21,24-25 7,0 25 23,0-25-39,-25 25 29,25-25-6,0 0-14,-25 25 54,25-25-60,0 0 19,0 0 54,0 0-63,0 0 23,0 0-20,0 0-14,0 0 35,0 0 9,0 0-10,0 0-7,0 0-23,0 0 30,0 0 30,0 0 7,0 0 13,25 0-26,0 0-54,-25 0 13,24-25-3,1 25 6,0 0 14,0 0-33,-25-25-4,24 25 17,1 0 7,-1-25 3,1 25 0,0 0-27,0 0 40,0 0-36,-1 0 26,1-25-3,0 25-43,0 0 39,-25 0 8,25 0 6,-25 0 10,25 0 23,-25 0-23,0 0-6,0 0-1,0 0-37,0 0 35,0 0 12,0 0-26,0 0 13,0 0-30,0 0 3,0 0 24,0 0-4,0 0-16,0 0-41,0 0-42,0 0-39,0 0-130,0 0 53,0 0-137,0 0-29,0 0 266,0 0-158,0 0-187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58.55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54 147 2510,'0'0'6,"0"0"-3,0 0 24,0 0 50,0 0 178,0-25-43,0 25 3,0 0 128,0 0-333,0 0 91,0 0 129,0 0-322,0 0 165,0 0-63,0 0-140,0 0 133,0 0 142,0 0-148,0 0-7,0 0 23,0 0-188,25 0 192,-25 0-17,0 0 14,25 0-1,-25 0-23,25 0 140,-25 0-133,25 0 30,0 0-34,0 0-133,0 0 63,0 0-52,25 0 36,-25 0-197,0 0-21,0 0-35,0 0 10,0 0-17,0 0-66,0 0-26</inkml:trace>
  <inkml:trace contextRef="#ctx0" brushRef="#br0" timeOffset="307">79 345 2072,'-25'0'17,"25"0"33,-25 0 26,0 0-76,25 24 36,-25-24 39,25 0 10,0 0 269,0 0-10,0 0-38,0 0-139,0 0-51,0 0-185,0 0-26,0 0 101,0 0-129,0 0 273,0 0-134,0 0 140,0 0-133,25 0-97,0 0 153,-25 0-129,25 25 140,0-25-40,25 0-67,-25 0 23,0 0-56,0 0 50,25 0-3,-25 0-20,25 0 33,-25 0-34,0 0 24,25 0-63,-25 0 56,25 0-78,-25 0-198,0 0 29,25-25-285,-25 25 78,0 0-131</inkml:trace>
  <inkml:trace contextRef="#ctx0" brushRef="#br0" timeOffset="609">454 72 2804,'-25'0'-28,"25"-24"119,-25 24 19,25 0 147,0 0-8,-25-25-66,25 25 2,0 0-94,0 0 48,0 0-50,0 0-10,0 0-58,0-25-11,0 25 1,0 0-32,0 0 10,0 0-20,0 0-7,0 0 28,0 0-11,0 25 21,25-25-3,-25 0 165,25 0-175,0 0 13,-25 25 3,25-25-182,25 24 380,-25-24-198,0 0-17,0 25 25,0-25-230,0 25 195,-25-25 38,25 25-52,0 0 31,0-25-16,-25 24-22,25-24 191,0 25-203,-25-25 23,25 0-13,-25 25-143,25-25 147,0 25-7,-25-25-9,25 24 3,-25-24 49,0 0-42,25 0 45,-25 25 77,0-25-13,0 0-53,0 0-69,0 25-47,0-25-28,0 0 137,0 0 141,0 24-170,0-24 54,0 0-18,-25 25-21,25-25 149,-25 0-102,25 25-40,-25-25 58,0 0-121,0 25 116,0-25-23,0 25-100,0-25 123,0 0-16,0 25 30,-25-25-17,25 0-6,0 24-50,25-24 23,-25 0-10,0 0 106,0 0-92,25 0-24,-25 25-4,0-25-106,25 0 104,-25 0-34,25 0-68,-25 0 41,25 0-218,0 25 42,0-25-152,0 0-24,0 0-30,0 0-119</inkml:trace>
  <inkml:trace contextRef="#ctx0" brushRef="#br0" timeOffset="1163">1579 72 2559,'0'-24'21,"0"24"153,0 0 62,0 0-13,-25-25 22,25 25-213,-25 0-52,0 0 36,25 0-16,-25 0 75,0 0 1,0 0 4,0 0-24,25 0-16,-25 0 14,0 0-20,0 25 10,0-25-7,25 0-37,-25 24-14,0-24 4,25 0-4,0 25 18,-25-25-1,25 25-10,0-25 18,-25 25-5,25-25 186,0 25-182,0-25-27,0 24-4,0 1-146,0-25 267,0 25-120,25-25 0,0 25-64,-25-25-107,25 24 222,0-24-48,-25 0-29,25 25-130,0-25-266,0 0-73,0 0 94,25 0-197</inkml:trace>
  <inkml:trace contextRef="#ctx0" brushRef="#br0" timeOffset="1463">2002-2 2644,'0'0'118,"0"0"132,-25 0-71,25 0 69,-25 0-96,25 0-122,0 0 99,0 0-83,0 0-25,0 0-11,0 0-27,0 0 7,0 0 17,0 0 9,0 0-26,0 0 27,0 25-10,0-25-4,0 0 40,0 0-53,0 25 17,0-25-17,0 0-10,25 24 37,-25-24-17,0 25-4,25-25 1,-25 0-7,25 25 14,-25-25 22,25 0-16,-25 25 17,0-25-54,25 25-6,-25-25-1,0 0-9,0 24 180,0-24-164,0 0-26,0 25-26,0-25-17,0 0 146,0 0-102,0 25 26,0-25-155,-25 0 101,0 25 22,0-25-139,0 0 17,25 24-121,-25-24 177,0 0-41,0 0 70,0 0-2,25 0-421</inkml:trace>
  <inkml:trace contextRef="#ctx0" brushRef="#br0" timeOffset="1779">1877-2 2154,'-25'0'131,"25"0"-14,-25 0 204,25 0 42,-25 25-81,0-25 62,25 0-167,-23 0-164,23 0-70,-25 0 116,25 0-171,-25 25 125,25-25 149,0 0-310,0 24 148,-25-24-27,25 25 52,0-25 1,0 25-19,0-25 36,0 25-200,0 0 154,0-1-14,0-24 7,0 25 7,0 0 135,0 0-141,0-1-31,25-24 83,-25 25-293,0 0 179,25-1-167,-25-24-93,25 25 64,-2-25-100,-23 25 244,25-25-291</inkml:trace>
  <inkml:trace contextRef="#ctx0" brushRef="#br0" timeOffset="2045">2352 23 2307,'25'0'26,"-25"0"10,0 0 15,0 0-3,0 0-33,0 0 92,0 0-59,0 0 155,0 0 5,0 0-58,0 0 43,0 0-88,0 25-11,0-25-139,25 0 104,-25 0-82,0 24 33,25-24 94,-25 25-67,0-25 33,0 25-187,25-25 25,-25 25 89,0-25-126,0 25 174,0-1 73,0-24-239,0 25 253,0 0-139,0-25-153,0 25 170,0-1-343,0-24 74,0 25-12,-25-25-121,25 25 100,0-25-88,-25 24 123</inkml:trace>
  <inkml:trace contextRef="#ctx0" brushRef="#br0" timeOffset="2329">2727 72 2189,'0'0'26,"0"0"51,0 0-94,25 0 85,-25 0 34,0 0 82,0 0 139,25 0-144,-25 0 21,0 0-145,0 0-110,25 0 52,-25 0 16,25-24 16,-25 24-38,25 0 80,-25 0-209,25 0-184,0 0 78,0 0-357,-25 0-73</inkml:trace>
  <inkml:trace contextRef="#ctx0" brushRef="#br0" timeOffset="2525">2752 295 2189,'0'25'65,"0"-25"55,0 0 254,0 0-58,0 0-53,0 0 5,0 0-251,0 0 62,0 0-3,0 0-66,0 0-4,0-25-26,0 25-62,0 0-40,25 0 30,-25-24-271,25 24 62,0 0-240,-25-25-228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3:21.2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61 669 773,'0'0'50,"0"0"180,0 0 14,0 0 55,0 0-42,0 0-183,0-25 12,0 25-148,0 0 53,0 0 64,0 0-14,0 0 113,0 0-63,0 0-34,0 0 20,0 0-11,0 0 188,0 0-23,0 0 45,0 0-133,0 0-182,0 0 26,0 0 30,0 0 133,0 0-99,0 0-25,0 0-89,0 0 13,0 0 237,0 0-128,0 0 0,0 0-36,0 0-94,0 0 104,0 0-16,0 0 20,0 0-47,0 0 0,0 0 3,0 0 4,0 0-17,0 0 30,0 0 0,0 0 116,0 25-109,0-25-21,0 0 8,0 25-131,-25-25 247,25 24-104,0-24-16,0 26-6,0-26-134,-25 25 150,25-25-13,0 24 3,0 1 7,0 0-14,0-25 1,0 25 9,0 0 20,0 0-50,0-1 34,0-24-7,0 25 7,0 0 10,0 0-11,0 0-6,0-25-10,0 25 7,0-1-4,0-24 21,0 25-11,25 0-16,-25-25 26,0 0-27,25 25-9,-25-25 43,0 25-23,25-25 6,-25 0 0,24 25-9,-24-25 16,25 0 0,-25 0 3,25 0-30,0 0-26,-25 0 23,25 0 7,-1-25-4,-24 25 24,25 0-31,-1-25-12,1 25 49,-25 0-26,25-25-3,-1 25 9,-24-25-32,25 25 16,-25 0 216,0-25-197,0 25-9,25-24 10,-25 24-73,0-25 56,0 25 17,0 0 70,0-25-201,0 25 130,0 0 21,0-25-87,0 25 103,0 0 13,0 0-7,0-25 24,0 25-16,-25 0 17,25 0-11,0 0-2,-25 0 0,25 0 0,0 0-21,-24 0 8,24 0-42,0 0 15,-25 0-22,25 0 15,0 0 196,0 0-217,-25 0 41,25 0-24,0 0-183,0 25 190,-24-25 7,24 0-28,0 25 24,0-25-24,0 0-27,0 25 55,0-25-24,0 25 41,0-25-11,0 0-30,0 24-7,0-24-18,0 0 66,0 25-44,0-25 23,24 0-10,-24 0-24,0 0 24,25 25-21,-25-25-46,0 0 19,25 0-27,-25 0 12,24 0 13,-24 0 30,25 0-56,0-25-124,-25 25-47,25 0-105,0-25 9,-1 25 138,-24-24 100,25 24-78,0-25 183,-25 0-80,25 25-44,0-25 150,-25 0-135,25 0 109,-1 1-111,-24-1-14,25 0 210,-25 0 5,0 25 60,25-25 59,-25 0-144,0 25 30,0-24 118,0 24 30,0 0 7,0-25-31,0 25 10,0 0-50,0 0-31,0-26 26,0 26 5,0 0-35,-25 0 36,25 0-51,0 0-44,0-24 4,-25 24 16,25 0 7,0 0-10,-24 0 11,24 0-35,0 0-11,0 0 4,-25 0-45,25-25-15,0 25-11,0 0 15,0 0 0,0 0-19,0 0-14,0 0-20,0 0 19,0 0-11,0 0 19,0 0-4,0 0 0,0 25 19,0-25 0,0 0-19,0 24 7,0 2 20,0-26 71,0 25-68,-25-1 3,25 1-36,0 0-80,0-25 83,0 25 60,0 0-100,0 0 14,0-1-58,0 1-71,0 0 66,0 0-85,0 0 30,25-25-13,-25 25-14,0-1 47,0-24-48,0 0 53,0 25-154,0-25-37,0 0-3,0 0-5,0 0 164,0 25-11,0-25-297</inkml:trace>
  <inkml:trace contextRef="#ctx0" brushRef="#br0" timeOffset="1034">531 967 2142,'0'0'-101,"0"0"142,0 0-79,0 0 27,0 0 105,0 0-132,0 0 91,0 0 57,0 0-78,0-25 6,0 25-32,25 0-98,-25 0 160,25 0 10,-25 0-101,0 0 17,25-24-72,-25 24-211,24 0 26,-24 0-139</inkml:trace>
  <inkml:trace contextRef="#ctx0" brushRef="#br0" timeOffset="2104">1375 769 1593,'0'0'149,"0"0"56,0 0-88,0 0 20,0 0-84,0 0-11,0 0 296,0 0-7,0 0-46,0 0-139,0 0-117,0 0 23,0 0-94,0 0 126,-25 0-100,25 0 0,0 0 158,0 0-33,0 0-96,0 0-39,0 0-90,0 0 123,0 0 120,0 0-98,0 0-19,-25 0-104,25 24-23,0-24 235,0 0-115,0 25-7,-25-25 31,25 25-122,0 0 138,-25-25 7,25 25-53,0 0 23,0-25-24,0 24-9,0 1 20,0 0-14,0-25 37,0 25-6,0 0 5,0-25-35,0 25 9,0-25-6,25 24 3,-25-24 20,0 25-27,0-25-3,25 0-10,-25 0 20,0 0-3,0 25-1,25-25 18,-25 0-17,25 0-21,-25 0-25,24 0-30,-24-25 19,25 25 1,0-25 172,0 25-135,0-24-34,-1-1 34,1 25-163,0-25 143,-25 0 58,25-25-80,0 26 103,0-1 15,-1 0-70,-24 0 86,25 0-82,0-24 15,-25 24 95,25-1-91,-25 2 19,0-1 43,25 25-66,-25-25 157,0 0 21,0 25-63,0-25 15,0 25-47,0 0 27,0-25 6,0 25 12,0 0-6,0 0-20,0 0-7,0-24-18,-25 24 5,25 0-22,0 0-26,0 0-7,0 0-38,0 0-14,0 0 3,0 0 1,0 0 7,0 0-15,0 0 22,0 0-11,0 0-11,0 0-7,0 0 22,0 0 3,0 0 16,0 24 18,0-24-19,-25 0-11,25 25 8,0-25 7,-25 25-4,25 0 4,0-25-7,-25 25-48,25 0 48,0-25 3,-24 24-7,24 2 30,0-1-60,0-1 8,-25-24 11,25 25 11,0 0 29,0 0-3,0 0-26,0 0 34,0-25-31,0 24-14,0 1 30,0 0-75,0-25-6,0 25-15,0-25-39,0 25 15,0-25 36,0 25-14,0-25 58,0 24-22,25-24-65,-25 0 52,0 0-94,24 0 6,-24 0-21,0 0-53,25 0-21,0 0-80,-25 0-7,25-24 35,0 24-31,-1-25 41,-24 25 149,25-25 5,0 0 115,0 25 74,-25-25-88,25 25-21,-1-25 30,-24 25-25,25 0 34,-25-24-131,25 24 204,-25 0 8,25 0 35,-25-25 53,0 25-170,0 0 87,0 0 22,0 0 161,0 0 122,0 0-124,0 0 86,0 0-37,0 0-246,0 0 88,0 0-126,0 0-11,0 0 61,0 0-14,0 0-22,0 0-18,0 0 4,0 0-21,0 25-13,0-25 3,0 0-6,0 0 26,0 0 4,0 0 179,0 24-192,0-24-15,0 0 18,0 25-200,0-25 207,0 0-10,0 25-15,0-25 11,0 0 7,0 25-14,0-25 14,0 0 4,0 25-15,0-25 28,25 0-41,-25 25 20,0-25-13,0 0 7,0 0 10,24 0-11,-24 0 18,0 0-24,0 0 27,0 0-17,25-25-7,-25 25 3,0 0-6,0 0 10,0-25 0,0 25-14,0-25-46,0 25 39,0-25-20,0 25 21,0-25 47,0 25-41,0 0 25,0-24-1,0 24-17,0-25 14,0 25-7,-25 0-14,25 0 25,-24 0-25,24-25 4,0 25 6,-25 0-9,25 0 222,0 0-209,0 0 6,-25 0 4,25-25-218,0 25 225,0 0-7,-25 0 206,25 0-195,0 0-52,0 0 38,0 0-213,0 0 196,0 0-4,0 0-40,0 0-9,0 0-1,0 0 38,0 0-8,25 0 24,-25 0 4,0 0 6,25 0 3,-25 0-29,25-25 3,-25 25-14,24 0-12,1 0 39,-25 0-19,25 0 166,0 0-104,0-25 0,-1 25 3,26 0-150,-25-24 143,-1 24-42,25 0 33,-24-25-17,0 25-19,0-26 16,0 26 10,-1 0-24,1 0 21,0-24-7,-25 24-7,25 0 44,-25-25-14,25 25 60,-25 0 12,0 0-11,0 0-6,0 0-34,0 0-31,0 0-36,0 0 2,0 0 4,0 0 3,-25 0 11,25 0-24,-25 0-14,25 0 14,-25 0 41,25 0-1,-25 0 7,1 0-13,24 0-17,-25 25 13,25-25-20,0 0-16,-25 24 12,25-24 8,0 0 6,-25 26 14,25-26-14,0 0 10,0 25-13,0-25 0,0 0-3,0 24 0,0-24 33,0 0-20,0 0 17,0 25-51,0-25 31,0 0-1,0 0-29,0 25 80,0-25-41,0 0 4,25 0 4,-25 0-18,0 0-13,25 25 14,-25-25 27,0 0-38,25 0 24,-25 0-20,0 0 0,24 0 14,-24 0-11,0 25 30,25-25-2,-25 0-15,0 0-12,25 0-11,-25 25-3,0-25 10,25 0 16,-25 0-6,25 24 0,-25-24 4,0 0 13,24 0-24,-24 25-16,0-25-11,0 0 11,0 0 33,0 25 10,0-25-4,0 0-12,0 0-18,0 25-13,0-25 41,0 0-11,-24 25-23,24-25 20,-25 0-27,25 0-30,-25 25 44,0-25-13,0 0-10,25 0 62,-24 24-19,-1-24-1,25 0 24,-25 0-40,0 0-3,25 0 40,0 0-37,-25-24 0,25 24 13,0 0-13,0 0 3,0 0 11,0 0 9,0 0-6,0-25-11,0 25 1,0 0-7,25 0-33,-25 0 46,25-25-19,-25 25-27,25 0 43,0-25-16,-25 25-27,24 0 17,1-25-10,0 25 109,-25-25-76,25 25-20,0 0 1,-1-24-94,1 24 103,0-25 115,0 25-90,0 0 84,-1-25-93,1 25-91,0 0 98,0-25-103,0 25 80,-25 0-9,24-25 19,-24 25 65,25 0-56,-25 0 20,25 0 93,-25 0-79,0 0-7,0-25 9,0 25-132,0 0 70,0 0 92,0 0-5,0 0 36,0 0-29,0 0 3,0 0-12,0 0-42,0 0-16,0 0-37,0 0 6,-25 25 17,25-25-10,0 0 34,-25 0-10,25 0-11,-24 0 11,24 0 0,0 25-10,-25-25 6,25 0-20,0 0-3,-25 0 23,25 25-3,0-25 14,0 0-14,0 0-7,-25 0 214,25 25-224,0-25 31,0 0-11,0 25-213,0-25 227,0 0-24,0 24 0,0-24 3,0 0-13,0 0 21,0 0 3,0 25 3,0-25 17,25 0-10,-25 0-3,25 0-14,-25 0-27,25 0-61,-1 0 37,-24 0-23,25 0 24,0 0 20,0 0 23,-25 0-61,25 0-1,0-25 26,-1 25-72,1 0 64,25 0-8,-25-24 40,-1 24 77,1 0-64,0 0 3,25-25-49,-26 25-45,1 0 107,-25 0 97,25-25-75,0 25 0,-25 0 10,0 0 45,0 0-2,25 0 43,-25 0 8,0 0-92,0 0 98,0-25-54,0 25-44,0 0-30,0 0-17,0 0-11,-25 0-6,25 25-8,-25-25 21,25 0 11,-25 0 30,0 0-13,25 25 6,-24-25 1,-1 0-18,0 25 14,0-25-27,25 0 17,-25 24-14,1-24 3,24 25 4,-25-25-3,25 0 3,0 25-11,-25-25 4,25 0-7,0 25-24,0-25-7,0 0 4,0 0 23,0 0-3,0 0 4,0 0 3,0 0-37,0 0 23,0 0-13,25 0 14,-25 0-24,25-25-17,-25 25 17,24 0-30,1-25 30,0 0 14,-25 25-16,25-24-13,0-1-10,-1 0 10,-24 0-3,25 0 43,0 0 9,-25 1 10,25-1 158,-25-1-95,0 2 35,25 24 38,-25-25-74,0 0 287,0 0-59,0 25-7,0-25-46,0 25-132,0-25 29,0 25 211,0 0-182,0-24-62,0 24-5,0 0-196,0 0 195,0 0 8,0-25 24,0 25-59,0 0-24,0 0-7,0 0-57,0 0 48,0 0-44,0 0 8,0 0-8,0 0-29,0 0 25,0 0-24,0 0 8,0 25-8,0-25-8,0 0 20,0 0 28,0 0 0,0 0 19,0 24-34,-25-24-12,25 0 26,0 25-46,0 0 20,0-25 15,0 25-35,-25 0-15,25 0-46,0-1-22,0 2-19,0-26 14,0 25 5,0-1-70,0 1-44,0 0-18,0 0-50,0-25-7,0 25-107,0 0-107,0-25-59,0 24-81</inkml:trace>
  <inkml:trace contextRef="#ctx0" brushRef="#br0" timeOffset="5100">3706 1017 2107,'0'0'67,"0"0"-61,24 0 9,-24 0 85,0 0-70,0 0 72,0 0 27,0-25-87,0 25 16,0 0 72,0 0 7,0 0-34,0-25 35,0 25-52,0 0 82,0-25-72,0 25-41,25-24 11,-25 24-90,0-25 107,0 0-4,25 25-55,-25-25-21,0 0-7,0 25-9,25-25 20,-25 1-24,0-1 21,0-1 32,25 2 15,-25 24 19,0-25 22,0 0-27,0 0 10,0 0-16,0 25-25,0-25 1,0 1-7,0 24 0,0 0-3,0-25 27,0 25 88,0 0-95,0-25-31,0 25-10,0 0-108,0 0 97,0 0 42,0 0-17,0 0 14,0 0-11,0-25-21,0 25 4,0 0-4,0 0 3,0 0 1,0 0-8,0 0-3,0 0-14,0 0 126,0 0-127,0 0 5,0 0 169,0 0-278,0 25 122,0-25 11,0 0-163,0 25 163,-25 0 1,25-1-22,0 1 10,0 0 0,-25 0 26,25 0-19,0 0 4,0-1-10,0 2-11,0 23 21,0-24-7,0 0-8,0 0-37,0 0 16,0 0-9,0-1 10,0-24 3,0 25-17,25 0 11,-25-25-4,25 25 7,-25-25-27,24 0-24,-24 0-30,25 0-3,-25 0 5,25 0 23,0 0 48,0 0-14,-25-25-15,25 25-1,-1-25-6,1 25-12,-25-25 166,25 25-98,0-24-22,-25 24 63,25-25-120,-25 0 223,0 25-83,24 0-9,-24-25 9,0 25-85,0 0 146,0 0-24,0 0 8,0 0-37,0 0-43,0 0 41,0 0-17,0 0-7,0 0-3,0 0-35,0 0-16,0 0 0,0 0 0,0 0 27,0 0 7,0 0-1,0 0-12,0 25-18,0-25 11,0 0 13,0 0 23,0 0 1,0 25-14,0-25-3,0 0 9,25 0-9,-25 25 3,25-25 1,-25 0-25,25 0-20,-25 0 24,25 24-20,-25-24 6,23 0 4,-23 0 0,25-24 7,-25 24-1,25 0 44,-25 0-50,0 0 34,25-25-1,-25 25 1,0 0 33,0-25-24,0 25 11,0 0-31,0 0 1,0-25-4,0 25-17,-25 0 20,25-25 1,-25 25 26,25 0 11,-25 0-34,25-25-14,-23 25-7,-2 0-6,25 0-8,-25 0 59,25 0-24,-25 0-7,25-24 41,-25 24-51,25 0-14,0 0 17,-24 0-3,24 0 10,0 0 0,0 0 3,0 0 1,0 0-11,0 0 7,0 0 0,-25 0 3,25 0 1,0 0-8,0 0 18,0 0-28,0 0 21,0 0 17,0 0-28,0 0-6,0 0-20,0-25 6,0 25-7,0 0 35,0 0-14,0 0 0,0 0 3,0 0-16,25 0 26,-25 0-3,0 0 17,24 0 6,-24 0-23,25 0 27,-25 0-57,25 0 20,-25 0-17,25 0-24,0 0 38,-2 0 0,-23 0-14,25 0 14,0 0 3,-25 0-34,25 0 61,0 0-17,-25 0 10,24 0-13,-24 0-21,25 0 15,-25 0-21,25 0 23,-25 25-16,25-25 138,-25 0-122,0 0-3,25 0 27,-25 0-162,0 0 135,0 0 14,24 24-17,-24-24 39,0 0-19,0 0 120,0 0-133,0 0-24,0 25 27,0-25-121,0 0 137,25 0-3,-25 25-17,0-25 14,0 0-7,0 0-4,0 25 21,0-25-34,0 0 17,0 25-19,0-25 2,0 0 11,0 0 6,0 25-4,0-25-15,0 0 19,25 0 6,-25 24 21,0-24-5,0 0-18,0 0-24,25 0 16,-25 25-5,0-25 22,0 0 3,0 0-12,0 0 2,25 0-12,-25 0 12,0 0 50,0 0 24,0 0 14,0 0-21,0 0-19,0 0-23,0 0-18,0-25 11,0 25-24,0 0-7,0 0 7,0-24-10,0 24-14,-25-25 24,25 25 0,0-25 3,-25 25 25,25-25-25,-25 25-3,25-25 10,-25 25-20,25 0-7,0-25 21,-24 25-11,24 0-10,0 0 30,0-24-57,0 24 173,0 0-163,0 0 183,0 0-225,0 0-179,0-25 166,0 25-183,0 0 230,0 0 118,0 0-93,0 0 73,24 0-59,-24 0-112,25 0 135,-25-26-118,25 26 91,-25 0 105,25 0-114,0 0 111,-25 0-121,25 0-85,-25 0 183,24-24-141,-24 24 107,25 0-28,0 0-82,-25 0 131,25 0-53,-25 0 10,25 0 53,-25 0-140,0 0 51,24 0 11,-24 0-86,25 0 82,-25 0 3,0 0 109,0 0-96,25 0 20,-25 0-7,0 0 0,0 0-12,0 0-8,0 0 1,0 24-115,0-24 209,0 0-113,25 0 127,-25 0-115,0 0-85,0 0 99,0 0 9,0 0 16,0 0-36,0 26 7,0-26-23,0 0-13,0 0 59,0 25 99,0-25-220,0 0 104,0 24 7,0-24-135,0 0 126,0 25 21,0-25-8,0 25 38,0-25-26,0 25-19,0-25 0,0 25 124,0-25-95,0 25-10,0-1-25,0-24-105,25 25 229,-25-25-112,0 25 1,0-25-44,0 25-114,0 0 131,24-25 17,-24 25 19,0-25 11,0 24-18,0-24 11,0 25-13,0-25-24,0 0 24,0 25-34,0-25 7,0 0 17,0 25-7,0-25 3,0 0-46,0 25-13,0-25-10,0 0-22,0 0 52,0 0 7,0 0-7,0 0 43,0 0-36,0 0 101,0 0-104,0 0-64,0 0 106,0 0-121,0 0-38,0 0 123,-24 0-94,24-25-66,0 25 144,-25-25-50,25 25 74,0-25 30,0 0 3,0 25-9,0-24-58,0-1 58,0 0 10,0 0-10,0 0 9,0 0 18,0 1 126,0-1 2,0 0 37,0 0-92,0 0-61,0 0-83,0 1 84,0-1-21,0-1 84,0 2-30,0-1-88,0 25 106,0-25-104,0 0 129,0 25-35,0-25 47,0 25-46,0-25 11,0 25-10,0 0-41,0 0 11,0-24-41,0 24-1,0 0-6,0 0-22,0 0 4,0 0 11,0 0-15,25 0 22,-25 0 6,0 0 4,24 0 7,-24 0-17,0 0 6,25 0-6,-25 0-29,0 0 18,25 0-3,-25 0-4,25 0 21,-25 0-14,0 0-14,25 0 0,-25 24 10,0-24 8,24 0-8,-24 0 1,0 0-4,25 25-4,-25-25 11,0 0-14,0 0 21,0 25-21,0-25 4,0 0 24,0 25-21,0-25 14,0 0 42,0 25-25,0-25 15,0 25-11,0-25-77,0 0 7,-25 24-56,25-24-57,-24 26-34,24-26-33,-25 0-211,0 25-91</inkml:trace>
  <inkml:trace contextRef="#ctx0" brushRef="#br0" timeOffset="17397">5863 644 2236,'0'0'23,"0"0"-141,0 0 39,0-25 154,0 25 31,0 0 90,0 0-25,0 0 39,-25 0-49,25-25-16,0 25 145,0 0-287,0 0 76,0 0-8,0 0-154,0 0 93,0 0-118,0 0 197,0 0-82,0 0 6,0 0 26,0 0-92,0 0 76,0 0-26,0 0 9,0 0 14,0 0-27,0 0 40,0 0 117,0 0-163,0 0 36,0 0-13,0 0-111,0 0 127,0 0-39,0 0 13,0 0-3,0 0-47,0 0 70,0 0-33,0 0-23,0 0 36,0 0-26,0 0 12,0 0 34,0 0 127,0 0-134,0 25 0,0-25 77,0 0-214,0 25 111,0-25 16,0 0-99,0 25 86,0-25-9,0 25 9,0-25 6,0 24 14,0 2 6,-25-26 115,25 25-118,0-25-42,0 24 16,0-24-95,0 25 88,0 0 60,0-25-18,0 25-45,0-25 133,0 0-181,0 25-20,0-25-44,0 0-238,0 25 95,0-25 101,0 0 21,0 0 88,0 0-70,0 0-436</inkml:trace>
  <inkml:trace contextRef="#ctx0" brushRef="#br0" timeOffset="17900">5516 619 2307,'0'0'-79,"0"0"8,0 0 27,0 0 8,0 0 95,0 0 20,0 0-32,0 0 22,0 0-10,0 0-44,0 0 103,0 0-91,0 0-18,0 0 9,0 0-91,24 0 64,-24 0 42,25 0 7,-25-25 5,25 25-11,0 0-19,0 0 44,-1 0-53,1 0 140,0 0 31,0-25-134,25 25 127,-26 0-154,1 0-70,0 0 108,0 0-54,0 0-61,-1 0 103,1 0-23,0-24-73,0 24 114,0 0-85,-1 0 18,-24 0 14,25 0-173,-25 0-8,25 0-17,-25 0 21,0 0 74,0 0-20,0 0-44,0 0-74,0 0-59,0 0 37</inkml:trace>
  <inkml:trace contextRef="#ctx0" brushRef="#br0" timeOffset="18265">6259 644 3091,'0'0'106,"0"0"16,0-25-48,0 25 32,0 0-63,0 0 3,0 0 56,0 0-2,0-25-47,0 25-6,0 0 1,0 0-42,0 0-26,0 0 7,0 0-8,0 0-12,0 0 26,0 0-37,0 0 17,0 0 37,0 25-10,25-25 17,-25 0-13,0 0-11,0 25 0,0-25-6,0 0 0,0 25 6,0 0 20,0-25-3,0 24-3,0 2-4,0-26-13,0 25 20,0-1-10,0 1 10,0-25-6,-25 25 19,25 0-29,0-25 2,0 25 11,0-25-40,0 25 39,0-25-46,0 24-20,0-24 108,0 25-147,0-25-2,0 0-18,0 0-43,0 0-51,25 0 23,-25 0-53,0 0-256,0 0 5</inkml:trace>
  <inkml:trace contextRef="#ctx0" brushRef="#br0" timeOffset="18637">6259 594 2354,'0'0'-59,"0"0"3,0 0 17,0 0 28,25-25 79,-25 25 18,0 0 0,0 0 1,24-24 146,-24 24-18,0 0-21,0 0 1,25-25-153,-25 25-29,0 0 33,25 0-136,-25 0 64,0 0 45,25-25-25,-25 25 102,0 0-176,25 0 61,-25 0-46,25 0-28,-25 0 186,0 0-103,24 0-59,-24 0-64,25 0-117,-25 0-46,25 0 10,-25 0 107,0 0-35,0 0-55</inkml:trace>
  <inkml:trace contextRef="#ctx0" brushRef="#br0" timeOffset="18937">6259 818 2366,'0'0'18,"0"0"33,0 0 220,0 0 10,0 0 18,0 0 20,0-25-332,0 25 149,0 0-168,25 0-48,-25 0 122,0 0-38,0 0 6,0 0 103,24 0-129,-24 0 36,0 0-29,25 0-95,-25 0 130,25 0-163,-25-24 143,25 24-3,-25 0 94,25 0-117,-25 0 100,25 0-67,-1 0-155,1 0-70,-25 0-203,25 0-44,0 0 109,-25 0-136</inkml:trace>
  <inkml:trace contextRef="#ctx0" brushRef="#br0" timeOffset="19244">6954 744 2668,'0'-26'211,"0"26"-12,0 0 83,0 0-1,0 0-274,0 0 58,0 0 89,0 0-127,0 0 90,0 0-29,0 0-192,0 0 145,24 0-31,-24 0-27,0 0 7,0 0-17,0 0 10,0 0 17,25 0-7,-25 0 17,0 0-23,25 0 16,-25 0 14,25-24-47,-25 24 36,25 0-29,-25 0-11,24 0 14,-24 0-34,25 0-43,-25 0-24,25 0 91,0 0-135,-25 0-93,25 0-50,-25 0-170,24 0 217,-24 0 38,0 0-247</inkml:trace>
  <inkml:trace contextRef="#ctx0" brushRef="#br0" timeOffset="19554">6929 942 2438,'0'0'6,"0"0"-69,-25 0 139,25 0-18,0 0 241,0 0 102,0 0-220,0 0 54,0 0-245,0 0-3,0 0 95,0 0-36,0 0 96,0 0-119,0 0-43,0 0 20,0 0-101,25 0 77,-25-24 51,0 24-14,25 0-13,-25 0 24,24 0-27,-24 0-17,25 0 20,-25 0-4,25 0-6,-25 0-23,25 0-56,-25 0-65,25-25-102,-25 25-52,24 0-102,-24 0 72,25 0-203</inkml:trace>
  <inkml:trace contextRef="#ctx0" brushRef="#br0" timeOffset="22555">8219 321 2037,'0'-25'-128,"0"25"128,0 0 32,0 0-58,0 0 165,0 0-133,0-25-12,0 25 97,0 0-9,0 0 83,0 0-40,0 0 132,-25-25 9,25 25-80,0 0-49,-25 0-98,25 0-42,0 0-84,-25-25 171,25 25-142,0 0 97,-24 0 84,24 0-207,-25 0 178,25 0-191,0 0 6,-25 0 116,25 0-100,-25 0 69,0 0 13,25 25-11,-24-25-5,24 0 37,-25 25 93,0-25-130,25 0 130,-25 25-127,25-25 2,-25 25 141,25-25-251,-25 25 252,25-25-233,0 25 68,-24-25 128,24 25-226,0-25 224,0 24-119,0-24-71,-25 25 206,25-25-240,0 25 162,0-25 61,0 25-206,0-25 120,0 25-110,0-25-7,0 0 193,25 25-71,-25-25 2,24 0 109,-24 24-210,25-24 66,-25 0 6,25 0 0,0 0-3,0 25 91,-25-25-32,25 0-167,-1 0 54,1 0-162,0 0-21,0 0 9,-25 0 7,25-25-8,-1 25-22,1 0-20,-25 0 155,25 0-212</inkml:trace>
  <inkml:trace contextRef="#ctx0" brushRef="#br0" timeOffset="23250">8664 196 2037,'0'-24'-12,"0"24"18,-24 0 50,24 0 29,0 0 103,-25 0-64,25 0-37,0-25-17,-25 25-83,25 0 106,-25 0 72,25 0-34,0 0 20,-25 0-117,25 0-81,-25 0-7,25 25 0,0-25 38,-24 0 13,24 0 111,-25 24-34,25-24 21,0 0-98,0 25-99,-25-25 38,25 25-16,0 0 58,-25-25 127,25 25-57,0-25 42,0 25-5,-25-25-174,25 25 10,0-25 69,0 25 20,0-25 60,0 25-77,0-25-72,0 24 124,0-24-74,0 25 57,0-25-6,0 0-60,25 25 12,-25-25 148,0 0-57,0 25-254,25-25 117,-25 0-228,25 0-38,-25 0 124,25 0 27,-25 0 59,24 0-201,1 0-33</inkml:trace>
  <inkml:trace contextRef="#ctx0" brushRef="#br0" timeOffset="23687">9061 221 1739,'0'0'-197,"0"0"211,0 0 6,0 0 6,0 0 187,0 0-346,-25-25 13,25 25 97,0 0 37,0 0 3,-24 0-28,24 25 57,0-25-29,-25 0 163,25 0 3,0 25-206,0-25 40,-25 0-40,25 25 11,0-25-122,0 0 83,0 25 54,0-25-174,-25 0 304,25 25-233,0-25 100,0 0 145,0 0-99,0 25 89,0-25-300,0 0 182,0 0-43,0 25 12,0-25 231,0 0-327,25 0 148,-25 0 14,0 25-79,25-25 204,-25 0-260,0 0-23,25 0 133,-25 0-7,24 0 0,-24 24 130,0-24-87,25 0-174,-25 0 122,25 0 28,-25 0-36,0 0 3,25 0-1,-25 0-40,0 0 20,0 0 12,0 0-6,25 0-93,-25 0-40,0 0 133,0 0 134,0 0 10,0 0-129,0 25-1,0-25-19,0 0-118,0 0 138,0 0 2,0 0 16,0 0-10,-25 0 106,25 0-114,0 0-112,-25 25 106,25-25 15,-25 0 11,25 0-9,-25 0 15,25 0-38,-24 25 6,24-25-3,-25 0 68,25 0-174,-25 0 95,25 0 14,-25 0-76,25 0 61,0 0-50,-25 0-21,25 0 98,0 0-270,0 0-99</inkml:trace>
  <inkml:trace contextRef="#ctx0" brushRef="#br0" timeOffset="24214">9334 172 2890,'0'0'137,"0"0"-14,25 0 14,-25-25 7,0 25-221,0 0 112,0 0-83,0 0 84,0 0-27,0 0-86,0 0 155,0 0-189,25 0 131,-25 0-52,0 0-84,0 0 97,0 0-22,0 0 124,0 0-61,0 25-9,25-25-17,-25 0-53,0 24 41,0-24 16,24 25 79,-24-25-82,0 25 22,0 0 1,0-25-68,0 25 16,0 0 19,0-25-134,0 25-2,0 0 71,0-25-169,0 25 50,0-1-26,0-24 47,-24 25 47,24 0-255</inkml:trace>
  <inkml:trace contextRef="#ctx0" brushRef="#br0" timeOffset="24710">7822 694 1036,'0'0'198,"0"0"6,0 0 52,0 0 9,0 0-233,0 0 52,0 0-212,0 0 133,0 0-79,0 0-58,0 0 155,0 0-163,0 0 140,0 0 117,0 0-120,0 0 43,0 0-18,0 0 22,25 0 147,-25 0-159,0 0-15,24 0-113,-24 0-1,0 0 237,25 0 36,-25 0-113,0 0 2,25 0-89,-25 0-21,25 0 171,0 0-108,-25 0 0,25 0 30,-1 0-79,-24 0 122,25 0-15,0 0 50,0 0 107,0 0-89,-1 0 16,26 0-61,-25 0-95,23 0 41,-23 0 0,25 0-22,-1 0-4,1 0-3,0 0 24,-1 0-14,1 0-13,0 0 4,-1 0-14,26 0 181,-26 0-178,1 0 54,-1 0-27,26 0-193,-26 0 187,1 0-34,0 0-13,-1-25 23,1 25 7,-25 0-23,24 0 23,1 0-26,-25 0-21,24 0 37,1 0-23,-25 0 16,0-25 23,24 25-29,-24 0 3,0 0 197,0 0-196,-1 0 2,1 0 23,-25 0-33,25 0 34,0 0 3,-25 0-30,0 0-140,25 0 139,-25 0 5,0 0 22,0 0-12,0 0-14,0 0 23,0 0 4,0 0-20,0 0 32,0 0-32,0 0-30,0 0-23,0 0 50,0 0-115,0 0-15,0 0-70,0 0-144,0 0 65,0 0-59,0 0-226</inkml:trace>
  <inkml:trace contextRef="#ctx0" brushRef="#br0" timeOffset="25460">8219 967 1887,'0'0'52,"0"0"56,0 0 32,0 0 31,0 0-58,0 0 46,0 0-117,0 0-21,0 0-6,0 0-98,0 0 148,0 0-75,0 0 1,0 0 0,0 0-73,0 0 70,0 0 24,24 0-15,-24 0 9,0 25 12,0-25 53,0 25-65,0-25-3,0 25-34,0-25-61,0 25 83,0-1 3,0-24 19,0 25 2,0 0-25,0 0 41,0-25-19,0 25-18,0 0 24,0-25-48,0 25 33,0-25 80,0 25-15,0-25-68,0 0-19,0 0 7,-24 0-56,24 0 99,0 0-7,0 25-64,0-25 120,0 0-102,0 0 16,0-25-30,0 25-86,-25 0 85,25 0-2,0-25 9,0 25 9,0 0 6,-25-25 76,25 25-109,0-25 4,0 0-12,0 0-97,0 25 147,0-25 15,0 0 23,0 1 4,0-1 11,0 25 18,0-25 4,25 0 24,-25 0 45,25 25 102,-25-25-13,0 25-68,24-24-79,-24 24-90,24-25-16,1 25 74,-25 0 11,25-25-27,-25 25 1,25 0-11,0 0-19,-25 0 7,24-25-13,-24 25-7,25 0 17,-25 0-23,25 0 129,-25 25-117,0-25-15,0 0 16,25 0-97,-25 0 97,0 25-1,0-25 44,0 0-73,0 25 62,0-25-6,0 0-43,0 24 43,0-24-46,0 25 30,0-25-7,0 25-10,-25-25-13,25 25-29,-25-25 0,0 25 26,25-25 10,-24 25-26,-1-25 29,25 24-19,-25-24-48,0 0 45,25 0 90,-25 25 20,25-25-28,-24 0 69,24 0-123,0 0-5,0 0 93,-24 0-159,24 0-15,0 0 25,0 0 49,0 0 96,0 0 3,0 0-93,0 0-51,0 0 54,0 0 4,0 0 6,0 0 35,0 0-135,0 0 27,0 0 130,0 0-114,24 0 150,-24 0 13,0 0-86,24 25 60,-24-25-54,0 0-35,25 0-56,-25 0 26,25 25-13,-25-25 29,25 0 78,-25 25-46,25-25-9,-25 25-9,24-25 2,-24 0 23,25 25 17,-25-25-24,25 25 107,-25-25-100,25 25-32,0-25 135,-25 0-241,24 24 90,-24-24 19,25 0-109,-25 25 131,25-25 96,-25 0-108,25 0-10,-25 25 145,0-25-211,25 0 204,-25 0-115,0 0-129,0 0 125,0 0-118,0 0 109,0 0-3,0 0 6,0 0 13,0 0-7,0 0 1,0 0 6,0 0-10,0 0 13,0 0 50,0 0-82,0 0-109,0 0-185,0 0 15,0 0-20,-25 0 71,25 0-100,0 0-244</inkml:trace>
  <inkml:trace contextRef="#ctx0" brushRef="#br0" timeOffset="26445">8987 1042 1853,'0'0'2,"0"0"148,0 0 17,0 0-107,0-25 108,0 25-221,0 0 129,-25 0 126,25 0-162,0 0 257,0 0-222,0 0-19,-25 0 150,25 0-167,0 0-42,0 0 28,-25 0-18,25 0 23,0 0 11,-24 0 87,24 0-55,0 0-155,-25 25 95,25-25-99,0 0-16,-25 0 118,25 25 7,0-25-23,-25 0 22,25 0-12,-25 24 89,25-24-102,0 0-13,-24 25 22,24-25-91,0 0 91,0 25 4,0-25-30,0 0 27,0 25-14,0-25 10,-25 25 117,25 0-147,0-25 47,0 0-17,0 25-109,0-25 113,0 25 5,0-25-21,25 25 2,-25-25 33,0 0-32,0 0 6,24 24 26,-24-24-35,0 0-1,25 0 29,-25 25-12,0-25 6,25 0 26,-25 0-39,0 0 7,25 0 29,-25 0-56,25 0 27,-25 0-40,24 0-26,-24 0 23,25 0-29,-25 0-12,25 0-91,-25 0-45,25 0-40,-25 0-27,0 0 20,0 0 92,0 0-223,0 0-72</inkml:trace>
  <inkml:trace contextRef="#ctx0" brushRef="#br0" timeOffset="26971">9384 1067 1773,'0'0'118,"0"0"-120,0 0 7,0 0 18,0 0 52,0-25 26,0 25 123,0 0-102,0 0-140,0 0 187,0 0-206,-25 0 193,25 0-42,0 0-187,0 0 97,-25 0-126,25 0 118,0 0 110,0 0-116,0 0 79,0 0-200,-25 0 80,25 0 18,0 25 26,0-25 76,0 0-89,-24 0-24,24 24-4,0-24-52,0 0 89,0 0-6,0 25-59,0-25 65,0 0-113,0 0 212,0 25-28,0-25 3,0 0-3,0 0-158,0 25-14,0-25 18,0 0 108,0 0-31,24 0 22,-24 25-19,0-25-71,0 0 74,25 0 19,-25 0-10,0 0-15,0 25 3,25-25-18,-25 0 18,0 0-6,25 0 24,-25 0 42,0 0-100,0 0 105,25 25-107,-25-25 52,0 0 105,0 0-205,0 0 84,0 0-75,0 0 44,0 0 25,0 0 96,0 0-34,0 0-47,0 0 3,0 0-18,0 0 118,0 25-13,0-25-18,0 0-46,-25 0-52,25 0 37,-25 0 8,0 0 46,25 25-47,-25-25-40,25 0 10,-24 0-11,-1 0-2,25 0 6,-25 24 84,0-24-74,25 0-164,-25 0-22,25 0-34,-25 0-2,25 0 95,-24 0-48,24 0 76,0 0-51,0 0-304</inkml:trace>
  <inkml:trace contextRef="#ctx0" brushRef="#br0" timeOffset="27528">9632 992 3180,'0'0'25,"0"0"30,0 0 16,0 0 0,0-25 0,25 25-32,-25 0 4,0 0-7,0 0-3,0 0-17,0 0-22,0 0 16,0 0-17,0 0 27,0 0-10,0 0 16,0 0-29,0 25-10,24-25 16,-24 0-33,0 0 30,25 0 10,-25 25-10,0-25-10,25 0-6,-25 25 6,0-25 10,0 0 20,0 25-7,0-25 13,0 24 110,0 1-136,0-25-23,0 25-40,0-25-112,0 25 113,0 0 10,0-25-26,0 25-21,0-25-109,-25 25-75,25-25-30,-25 25 67,1-25 46,24 0-131,-25 25-39</inkml:trace>
  <inkml:trace contextRef="#ctx0" brushRef="#br0" timeOffset="28092">10153 718 1705,'0'0'126,"0"0"-109,0 0 15,0 0 45,0 0-95,0 0 122,0 0 13,0 0 74,0 0 2,0 0 14,0 0 59,0 0-159,0 0 86,0 0-114,0 0-56,0 0 25,0 0-100,0 0 107,0 0-29,0 0 49,0 0-19,0 0-49,0 0 22,0 0-48,0 0 9,0 0 43,0 0 78,0 0-75,0 0-16,0 0-33,25 0-85,-25 0 75,24 0-7,-24 0 40,24 0-13,-24 0 3,25 0 29,-25 0-29,25 0 136,-25 0-136,25-24-23,-25 24-17,24 0-177,1 0 141,-25 0-5,0 0 39,25 0-147,-25 0-32,25 0-59,-25 0-89,0 0 238,0 0-208,25 0-49,-25 0-47</inkml:trace>
  <inkml:trace contextRef="#ctx0" brushRef="#br0" timeOffset="28491">10202 818 1750,'0'0'60,"0"0"-6,0 0 6,0 0 44,0 0-195,-24 0 25,24 0 175,0 0-20,0 0 123,0 0-111,0 0-181,0 0 20,0 0 51,0 0 125,0 0 37,0 0 43,0 0-17,0 0 47,24 0-20,-24 0-77,24 0-32,-24 25-142,0-25-17,25 0 108,-25 0-94,25 0 90,-25 0 7,25 0-151,-25 0 131,24 0-22,-24 0 126,25 0-110,-25 0-17,25 0 4,-25 0-131,0 0 134,25 0-9,-25 0 16,25 0 13,-25 0 3,0 0 10,25 0-33,-25 0-46,0 0 43,0 0-14,0 0-2,0 0 22,24 0-35,-24 0-11,0 0 23,0 0 4,0 0 3,0 0 13,0 0 4,25 0 6,-25 0-13,0 0-37,0 0-42,0 0 96,0 0-141,0 0 88,0 0-141,0 0-160,0 0 73,0 0-106,0 0 190,0 0 49,0 0-9,0 0-222,0 0-139</inkml:trace>
  <inkml:trace contextRef="#ctx0" brushRef="#br0" timeOffset="31090">11740 72 1807,'0'0'5,"0"0"44,24-25 20,-24 25-6,0 0-108,25 0 136,-25 0-85,25-24 9,-25 24 158,25 0-164,-25 0 107,0 0 16,25 0 33,-25-25 1,24 25-14,-24 0-9,25 0 45,-25 0-108,25 0-22,-25 0 6,0 0-136,25 0 124,-25 0-16,0 0 20,25 0 6,-25 0-25,0 0 26,0 25-23,24-25-30,-24 24-3,0-24-17,0 25 10,0 0 16,0-25 21,0 25-34,0 0 1,0 0 23,0-1-37,-24 1 26,24 0-16,-25-25 11,25 25-1,-25 0 6,0 0-2,25 0-1,-25-25-6,25 25-7,-24 0 14,-1-25-45,25 24 31,-25-24 7,25 0-4,-25 25-3,0-25 10,25 0-13,-24 0-20,-1 0 50,25 0-27,-25 0 10,25 0-7,-25 0-10,25 0 11,0 0 195,0 0-193,0-25 5,0 25-18,0 0-178,0-24 178,0 24-10,0 0 13,0-25 1,0 25 27,0 0 16,25 0 15,-25 0-11,25 0-3,-25-25-10,25 25 1,-1 0-29,-24 0 4,25 0-24,-25 0-14,25 25 34,0-25-13,-25 0 13,25 0-23,-25 0 9,24 0 15,-24 25-11,25-25 27,0 0-20,-25 0-54,25 0-28,-25 24-49,25-24-37,-25 0-38,24 0-33,-24 25-99,25-25-60,-25 0-22,25 0 118,-25 0-201</inkml:trace>
  <inkml:trace contextRef="#ctx0" brushRef="#br0" timeOffset="31608">12334 246 2201,'0'-25'74,"0"25"177,0 0 91,0 0-94,0 0-26,0 0-164,0 0-65,0 0 98,-25 0-32,25 0 0,0 25-10,0-25-9,0 0-14,-25 0-10,25 25 11,0-25 27,0 0-4,0 25 11,0-25-41,0 25-6,0-25 26,0 0 1,0 25 190,0-25-193,0 25-31,0-25 3,0 25-197,25-25 215,-25 0-35,25 24 10,-25-24 18,25 0-42,-25 0 70,25 0-46,-25 0 18,24 0 13,-24 0-20,25 0 7,-25-24-28,0 24 39,25 0-25,-25-25 7,0 25 31,0-25-45,0 25 25,0-25-8,0 25 15,0-25-29,0 25 141,0-25-168,-25 25-46,25-25-7,-25 25-201,25 0 144,-24-25-61,24 25-23,-25 0-20,0 0-163,25 0-76,-25 0 50,25 0-306</inkml:trace>
  <inkml:trace contextRef="#ctx0" brushRef="#br0" timeOffset="32367">11343 619 1449,'0'0'138,"0"0"-135,0 0 16,0 0 17,0 0-7,0 0 150,0 0 10,0 0-135,0 0-129,0 0 125,0 0-29,0 0 8,0 0-9,0 0-140,0 0 3,0 0 88,0 0 155,0 0-132,0 0 109,0 0-75,0 0-104,0 0 136,0 0-110,24 0 126,-24 0-32,0 0 3,25 0 9,-25 0-21,25 0 34,-25 0-33,0 0 15,25 0-9,-25 0-14,25 0 20,-25 25-18,25-25 16,-25 0 114,24 0 9,-24 0 46,25 0-19,0 0-209,-25 0-19,25 0 79,-25 0-106,25 0 88,-25 25 13,24-25-104,1 0 97,-25 0 4,25 0 76,-25 0-122,25 0 17,0 0 7,-25 25-84,24-25 217,1 0-114,-25 0-59,25 0-3,-25 0-77,25 0 80,-25 0 39,25 0 10,-1 0-46,-24 0 30,25 0 0,0 24-4,0-24 7,0 0-6,-25 0-11,24 0-15,1 0 32,-25 0-3,25 0-10,0 0 26,-25 0-39,25 0 33,0 0-20,-25 0 0,24 0 0,-24 0-27,25 0 21,0 0 6,-1 0-3,-24 26 19,25-26-13,-1 0-16,-24 0 26,25 0-26,0 0 13,-25 0 20,25 0-7,0 0 0,-25 0 1,24 0 5,1 0-25,-25 0 22,25 0 7,0 0-26,0 0 30,-25 0-4,24 0-9,1 0 12,-25 25-12,25-25-8,0 0-6,0 0-6,-25 0-8,24 0-9,1 0 23,-25 0 20,25 0-10,0 0-7,0 0 17,-25 0-43,25 0 20,-1 0 6,1 0-30,-25 0 30,25 0-3,0 0-3,0 0 27,-25 0-38,24 0 4,1 0 27,-25 0-37,25 0 30,0 0 0,-25 0-13,25 0 9,-1 0 4,-24 0-10,25 0-7,-25 0 1,25 0 13,0 0-4,-25 0-3,25 0 3,-25 0-23,24 0 17,-24 0 10,25 0 16,0 0-13,-25 0 3,25 0 4,-25 0 13,25 0-3,0 0 10,-25 0-16,24 0-38,-24 0 47,25 0-16,0 0 20,0 0-17,0 0-11,-1 0 8,-24 0-24,25 0 20,0 0-20,0 0-21,0 0 25,-1 0-1,1 0 20,0 0-9,0 0-11,24 0 10,-24 0-44,0 0 38,0 0 7,0 0-8,0 0 21,-1 0 3,1 0-16,0 0 3,0 0-4,0 0-23,-1 0 16,1 0-16,0 0 27,0 0 13,0 0 4,-1 0 10,1 0-14,0 0-13,0 0-10,0 0 30,-2 0-13,2 0 10,0 0 0,0 0-48,0 0 14,-1 0 10,1 0-18,-25 0 29,25 0-35,0 0 0,-25 0 13,25 0-16,-25 0 54,25 0-33,-25 0 44,0 0 13,24 0 147,-24 0-129,0 0-48,0 0 24,0 0-159,0 0 138,0 0 18,0 0-10,0 0-4,0 0 7,0 0-13,0 0-12,0 0 139,0 0-124,0 0-18,0 0-7,0 0-142,0 0 128,0 0-4,0 0 36,0 0-14,0 0-8,0 0 22,0 0-36,0 0 21,0 0-6,0 0-4,0 0 21,0 0-25,0 0 29,0 0-3,0 0-15,0 0 10,0 0-24,0 0 10,0 0 132,0 0-136,0 0 19,0 0-15,0 0-134,0 0 128,0 0 24,0 0-3,0 0 3,0 0 11,0 0-53,0 0 24,0 0 4,0 0 7,0 0 8,0 0-40,0 0 21,0 0-32,0 0 29,0 0 40,0 0-37,0 0 11,0 0-25,0 0 8,0 0-1,0 0 4,0 0 0,0 0-22,0 0 11,0 0-24,0 0-7,0 0-21,0 0-24,0 0-53,0 0-55,0 0 18,0-25-237,0 25-89,0 0 92,0 0-330</inkml:trace>
  <inkml:trace contextRef="#ctx0" brushRef="#br0" timeOffset="36316">11888 1067 2607,'0'0'-111,"0"-25"18,0 25 139,0 0 28,0 0 28,-24 0 83,24-25-106,0 25 64,0 0 29,-25 0 18,25-25-64,0 25-142,-25 0 90,25 0-104,0 0 37,0 0 29,-25-25-30,25 25 11,0 0-44,-25 0 44,25 0-20,0 0-37,-24 0 17,24 0-3,0 0 19,0 0 1,-25 0 22,25 0-22,-25 0 109,25 0-3,0 25-1,-25-25 1,25 0-236,0 25 20,-25-25 116,25 0 3,0 25 7,0-25 0,0 25-122,-24-25 9,24 0 100,0 24-23,0-24 12,0 25-31,0-25 104,0 0 53,0 25-17,0-25 23,0 0-187,0 25 56,0-25-108,0 0 9,24 25 83,-24-25-89,25 0 243,-25 25-113,25-25 21,-25 0-8,25 25-100,-25-25 84,25 0 8,-1 0 3,-24 0-37,25 25 11,-25-25-4,25 0-26,-25 0 26,25 25 7,-25-25-23,0 0 39,0 0 3,25 0-25,-25 0 2,0 0 4,0 24-26,0-24 19,0 0 27,0 0-1,0 0 13,0 0 10,0 0-29,0 0-24,-25 0 11,25 0 0,-25 0 0,25 25 9,-25-25 4,25 0 0,-25 0-30,1 0 24,-1 0-43,0 0 9,25 0 60,-25 0 62,0 0-79,25 0 122,-24 0-122,24 0-115,-25 0 214,25 0-280,0 0 191,0 0 26,0 0-370,0-25 75,0 25-189,0 0-134,0 0 325</inkml:trace>
  <inkml:trace contextRef="#ctx0" brushRef="#br0" timeOffset="36938">12012 1216 1991,'0'0'46,"0"0"123,0 0-60,0 0 36,0 0 40,0 0-151,0 0 225,0 0-42,0 0-170,0 0 131,0 0-145,0 0 6,0 0 77,0 0-193,0 0 2,0 0 16,25 0 119,-25 0 80,0 0 21,25 0-161,-25 0-99,25 0 7,-25 0-37,25 0 132,-25 0-25,25 0 15,-25 0-5,24 0 12,1 0 13,-25 0 95,25 0-62,-1 0-145,-24 0-117,25 0-185,-1 0-28,-24 0 232,25 0 15,0-25-236</inkml:trace>
  <inkml:trace contextRef="#ctx0" brushRef="#br0" timeOffset="37238">12161 1141 2510,'0'0'21,"0"0"156,0-25 147,0 25-13,-24 0 49,24 0-104,0 0-115,0 0 26,0 0-59,0 0-24,0 0-13,0 0-18,0 0-22,0 0-27,0 0-43,0 0-4,0 0 15,0 0-25,0 0 18,0 0 7,0 0-14,0 0 25,0 0 20,0 0-6,0 0 13,0 0 22,0 0-32,0 0-4,0 25 25,0-25 148,0 25-172,0-25 10,0 25-11,-25 0-172,25-25 155,0 25-17,0-25-21,0 25-28,0 0-42,0-25-6,0 24-59,0-24 37,0 25-135,0-25-64,0 0 59,0 25-97,0-25-130</inkml:trace>
  <inkml:trace contextRef="#ctx0" brushRef="#br0" timeOffset="37598">12408 1067 4508,'0'0'-125,"25"0"-13,-25 0 61,0-25 24,0 25 164,0 0 45,0 0-26,0 0-27,0 0-29,0 0-27,0 0-58,0 0 4,0 0-15,0 0-3,0 0 11,0 0-8,0 25 15,0-25-3,0 0 6,0 0 4,0 0-10,0 0 2,0 0 8,0 24 11,0-24-14,0 25 3,0-25 0,0 25-11,0-25 18,0 25-3,-25 0-64,25-25 161,0 25-213,0-25-24,0 25 6,0 0-211,0-25 147,0 25 83,0-25-238,0 24-50,0-24 56,0 0-332,0 0 114</inkml:trace>
  <inkml:trace contextRef="#ctx0" brushRef="#br0" timeOffset="38033">12706 1141 2072,'0'0'26,"0"0"-107,0 0 58,0 0 64,0 0 61,0 0 208,0 0 3,0 0-32,0 0-103,0 0-86,-25 0-44,25 0-35,0 25 19,0-25-45,0 0 4,0 0 19,0 25 0,0-25 15,0 0-5,0 0-17,0 25-3,0-25 10,0 0 20,0 0-44,0 25 24,0-25 0,0 0-30,0 25 73,0-25-40,0 0 26,0 0-13,0 25-52,25-25 59,-25 0-26,25 0-11,-25 0 51,0 0-38,25 0-2,-25 0 39,0 0-9,25 0-7,-25 0 0,0 0 10,0 0-6,0 0-20,24 0 43,-24-25-36,0 25-35,0 0 24,0-25-17,0 25-13,0 0 13,0-25-6,0 25-48,0-25 4,0 25 7,0-25-4,-24 25-25,24-25-31,0 25-68,0 0-169,-25-25-68,25 25 72,0 0-234</inkml:trace>
  <inkml:trace contextRef="#ctx0" brushRef="#br0" timeOffset="38441">13004 1042 3726,'0'-25'37,"0"25"54,0 0 7,0 0 14,0 0-31,0 0-43,0 0 11,0 0-18,0-25-7,0 25-34,0 0-25,0 0 210,0 0-199,0 0 20,0 0-16,25 25-190,-25-25 221,0 0-29,0 0 29,0 25 9,24-25-44,-24 0 48,0 25-13,0-25-11,0 24-21,0 1-24,0 0-23,0-25-64,0 25 18,0 0-42,0 0 69,0 0 32,0 0-247,-24 0 74,24-1-108,-25 1-53,0 0 206,0-25-274,0 25-47</inkml:trace>
  <inkml:trace contextRef="#ctx0" brushRef="#br0" timeOffset="39006">11690 868 2142,'0'0'-12,"0"0"-97,-25 0 126,25 0-95,0 0 9,-25 0 120,25 0-100,0 0 124,-24 0 113,24 0-101,-25 25 10,25-25-11,0 0-89,-25 25 109,25-25-27,-25 0 148,25 24-94,-25-24 70,25 25-4,-24-25-153,24 25-8,-25 0-90,25-25 88,0 25-126,-25 0 93,25-25 13,-25 24-85,25 1 101,0 0 0,0-25-12,-25 25-23,25 0 35,0 0-9,0 0-33,0 0 20,0 0 89,0-1-109,0 1 30,25 0-23,0 0-129,-25 0 80,25 0-63,0-1-61,-1-24-42,1 25 50,0 0-204,0 0 111,0-25-291</inkml:trace>
  <inkml:trace contextRef="#ctx0" brushRef="#br0" timeOffset="39811">13500 1017 2177,'0'0'8,"0"0"16,0-25 17,0 25 28,0 0 100,0 0 100,0-25-40,0 25 14,-25 0-122,25 0-102,0 0 52,-25 0-45,25-25 43,-24 25 125,24 0-171,-25 0 4,25 0-11,-25 0 8,25 0-10,-25 0 22,25 25-22,-25-25-150,1 0 145,24 25-2,-25-25 16,0 25 4,25 0 27,-25-25-51,25 25-3,-25-1-3,25-24-18,0 25 21,-25 0 31,25 0-34,0-25 16,0 25 24,0 0-30,0 0 20,0 0-24,0-25-10,0 25-6,0-1 16,25-24-3,-25 25 7,25-25-30,-25 25-14,25-25-37,0 0-52,0 25-60,-25-25-129,24 0-58,1 0 19,0 25-250</inkml:trace>
  <inkml:trace contextRef="#ctx0" brushRef="#br0" timeOffset="40206">13971 1116 2260,'0'0'-96,"0"0"-18,0 0 123,-24-25-88,24 25 119,0 0 21,0 0-102,-25 0 84,25 0-31,0 0-15,0 0 0,-25 0 104,25 0-95,0 0-1,0 0-7,-25 0-10,25 0 76,0 25-58,0-25-15,0 0-85,0 0 11,0 0 92,0 0-12,0 0 9,0 0 52,0 25-7,0-25 52,0 0 7,0 0-32,0 25 1,0-25 110,0 0-81,0 25 102,0-25-105,25 0-37,-25 25 51,0-25-116,25 0 100,-25 0-200,25 25 74,-25-25 17,0 0 15,24 25 75,-24-25-74,25 0-97,-25 25 87,25-25-13,-25 0 52,0 0-48,25 0-24,-25 24 40,0-24-43,0 0 138,0 0-63,0 0-13,0 0 63,0 0-105,0 25 102,0-25-124,0 0-29,0 0 126,-25 0-35,25 0 44,-25 25-48,0-25-46,25 0-84,-24 0 107,-1 0 16,0 0 16,0 0 8,25 0-44,-25 0-26,1 0-19,24 0-49,-25 0-35,25 0-160,-25-25 17,25 25-319</inkml:trace>
  <inkml:trace contextRef="#ctx0" brushRef="#br0" timeOffset="40682">14120 1017 2522,'0'-25'15,"0"25"86,0 0 122,0 0 85,25-25-101,-25 25-73,0 0-62,0 0-46,0 0 87,25-25 23,-25 25-28,0 0-50,0 0-4,0 0-6,0 0-45,0 0 15,0 0-18,0 0-42,25 0 25,-25 0-14,0 0 4,0 0 24,0 0-11,0 0-9,0 0 36,0 0-33,0 0-1,23 25 38,-23-25-27,0 0 7,0 0 13,0 25-30,0-25 9,0 25-9,0-25 10,0 25 27,0 0-7,0-25 24,0 24-24,0-24-37,0 25-7,-23-25 31,23 25-11,0-25 31,-25 25 14,25-25-41,0 25 26,0-25-6,0 0-20,0 0 13,0 0-6,0 0-3,0 0 12,0 0 28,0 0-40,0 0 9,0 0 24,0 0-20,0 0 34,0 0-24,25 0-31,-25 0-13,23 0-11,-23 0 8,25-25-34,0 25 10,0 0-23,0 0-55,-25-25-5,24 25-13,1 0-49,-25 0-20,25 0-47,0-25-117,-25 25-217</inkml:trace>
  <inkml:trace contextRef="#ctx0" brushRef="#br0" timeOffset="41218">14342 1291 1807,'0'0'77,"0"0"96,0 0 193,0 0 107,0 0-127,0 0-8,0 0-164,0 0-28,0 0 57,0 0-27,0 0-24,0 0-53,0 0 3,0 0-55,0 0 21,0 0-50,0 0 3,0 0-3,0 0-43,0 0 29,0 0-1,25 0 1,-25 0 21,0 0-3,25-25-26,-25 25 4,25 0-14,-25 0 10,25 0 4,0 0 4,-1 0 3,-24 0-14,25 0 7,0 0-40,-25 0-3,25 0-14,0 0-46,-25 0-34,24 0-13,1 0-53,-25 0 133,25 0-136,0 0-148,-25 0 49,25 0-324,-25 0 78,24 0 136</inkml:trace>
  <inkml:trace contextRef="#ctx0" brushRef="#br0" timeOffset="41559">14491 1141 3424,'0'0'32,"0"0"54,-24 0 37,24 0 57,0 0 16,0 0-3,0-25-20,-25 25-61,25 0-34,0 0-21,0 0-39,0 0 17,0 0-24,0 0-36,0 0 39,0 0-46,0 0 11,0 0 7,0 0-29,0 0 14,0 0 26,0 25-12,0-25 40,0 0 11,0 0-22,0 25 4,0-25-36,0 25 18,0-25-7,0 25 14,-25 0 4,25-25-4,0 25 7,0 0-14,0-25 14,0 24-24,0-24-19,0 25-27,0-25-47,0 25 19,0-25-65,0 25-39,0-25-17,0 0-74,0 25-92,0-25-58,0 0-111,0 0 18</inkml:trace>
  <inkml:trace contextRef="#ctx0" brushRef="#br0" timeOffset="42067">15012 1141 1705,'0'0'34,"0"0"46,0 0 41,0 0 11,0 0 18,0 0-104,0 0 5,0 0 38,0 0 87,0 0 73,0 0-29,0 0-23,0 0-116,0 0 26,0 0 7,0 0-22,0 0 11,0 0 11,0 0-9,0 0 17,0 0 8,0 0-32,0 0 3,0 0 8,0 0-35,0 0 19,0 0 23,0 0-55,0 0-10,0 0-11,0 0-40,0 0 36,0 0 19,0 0-33,0 0 30,0 0 19,0 0 7,0 0 50,0 0-33,0 0-4,0 0 1,0 0-42,0 0 40,0 0-36,0 0-15,0 0-3,0 0-17,0 0 17,0 0-21,0 0 6,0 0-33,0 0-9,0 0 50,0 0-29,0 0 27,0 0 12,0 0-26,0 0 186,0 0-155,0 0-12,0 0 0,0 0-155,0 0 147,0 0-16,0 0 33,0 0 132,0 0-156,0 0 15,0 0-48,0 0-134,0 0 138,0 0-8,0 0 4,0 0-8,0 0 20,0 0 24,0 0-16,0 0 0,0 0-4,0 0-16,0 0 173,0 0-145,0 0-8,0 0-4,0 0-149,0 0 157,0 0 16,0 0-7,0 0-29,0 0 8,0 0-5,0 0 1,0 0 20,0 0-4,0 0 1,0 0-1,0 0 16,0 0 117,0 0-137,0 0 13,0 0-9,0 0-150,0 0 134,0 0-8,0 0 8,0 0 12,0 0 176,0 0-160,0 0-20,0 0 159,0 0-306,0 0 130,0 0 17,0 0-4,0 0 4,0 0 8,0 0 0,0 0-142,0 0 118,0 0 33,0 0-5,0 0-8,0 0-12,0 0 163,0 0-21,0 0-146,0 0 12,0 0-152,0 0 10,0 0 155,0 0-5,0 0-24,0 0 28,0 0 4,0 0-16,0 0 4,0 0-12,0 0-21,0 0 62,0 0-20,0 0-17,0 0 20,0 0 85,0 0-114,0 0 26,0 0 151,0 0-282,0 0 127,0 0-26,0 0-159,0 0 147,0 0 155,0 0 20,0 0-138,0 0 17,0 0-167,0 0-12,0 0 149,0 0-11,0 0 32,0 0 147,0 0-12,0 0-143,0 0 156,0 0-335,0 0 4,0 0 159,0 0 25,0 0-13,0 0-20,0 0 3,0 0-184,0 0 205,0 0 16,0 0-44,0 0 8,0 0 12,0 0-29,0 0 54,0 0-29,0 0-16,0 0 16,0 0-1,0 0 1,0 0-8,0 0 37,0 0 116,0 0-149,0 0 16,0 0-33,0 0-140,0 0 157,0 0 0,0 0 4,0 0 8,0 0-13,0 0 9,0 0 4,0 0-12,0 0 8,0 0-8,0 0-8,0 0 40,0 0 9,0 0-13,0 0-12,0 0-40,0 0 44,0 0-24,0 0-4,0 0 32,0 0-49,0 0 46,0 0 23,0 0-44,0 0 20,0 0-40,0 0-4,0 0 28,0 0-24,0 0 68,0 0-24,0 0-20,0 0 32,0 0-56,0 0 36,0 0 28,0 0 80,0 0-112,0 0 4,0 0-12,0 0-136,0 0 148,0 0 154,0 0-186,0 0 32,0 0 99,0 0-285,0 0 166,0 0 12,0 0-107,0 0 74,0 0 25,0 0-12,0 0 4,0 0 44,0 0-28,0 0 16,0 0-16,0 0-8,0 0 8,0 0 4,0 0 8,0 0 0,0 0 145,0-25-174,0 25 13,0 0-40,0 0-120,0 0 168,0 0-24,0 0 36,0 0-24,0 0 0,0 0-12,0 0-8,0 0 36,0 0-52,0 0 28,0 0 28,0 0-40,0 0 48,0 0-24,0 0-16,0 0 12,0 0 4,0 0-1,0 0-14,0 0 27,0 0-16,0 0 8,0 0-4,0 0 171,0 0-206,0 0 11,0 0 8,25 0-199,-25 0 203,0 0 1,25 0 3,-25 0 4,0 0 25,25 0-21,-25 0 197,0 0-190,25 0-18,-25 0 6,0 0-183,24 0 165,-24 0 10,0 0-2,0 0-20,0 0 12,25 0-4,-25 0 1,0 0-1,0 0 11,0 0-26,0 0-8,0 0 43,0 0-16,25 0 27,-25 0 19,0 0-23,0 0 8,0 0-19,0 0 8,0 25-9,0-25 16,0 0 0,0 25 4,0-25-8,0 0-11,0 25 4,0-25-24,0 25 32,-25-25 14,25 0-7,-25 25-16,25-25 8,0 25-18,-24-25 7,24 0 129,0 25-132,-25-25 3,25 0 0,-25 24-96,0-24 111,25 0 15,-25 25-15,25-25 3,-24 0 9,24 0-24,-25 0 42,25 25-22,-25-25-23,25 0 87,0 0-87,0 0 4,0 0 3,0 0-56,0 0 41,0 0 23,0 0 11,0 0-33,0 0 22,0 0-8,0 0-18,0 0 11,0 0 11,0 0-22,0 0 30,0 0 7,0 0-26,25 0 41,-25 0-18,25 0-16,-25 0 20,24 0-27,-24 0 15,25 0 26,0 0-7,-25 0-4,25 0-15,0 0 11,-25 0-7,24 0-16,-24 0 27,25 0-18,-25 0 25,25-25-11,-25 25-3,25 0-4,-25 0-16,0 0 39,0 0 57,0 0-107,0 0 8,0 0-7,0 0-62,25 0 84,-25 0 18,0 0 1,0 0-26,0 0 25,0 0-36,0 0 10,0 0 31,0 0-34,0 0 41,0 0-30,0 0-27,0 0 58,0 0-43,0 0 16,0 0 7,0 0-49,0 0 5,0 0-9,0 0-14,0 0 0,0 0-14,0 0-55,0 0-13,0 0-59,0 0-40,0 0-12,0 0-86,0 0-11,0 0-154,0 0-93,0 0 115</inkml:trace>
  <inkml:trace contextRef="#ctx0" brushRef="#br0" timeOffset="44172">15409 1191 2060,'0'0'146,"0"0"-25,0 0 131,0 0 57,0-25-78,0 25 80,0 0-92,0 0-3,0 0-19,0 0-22,0 0-26,0 0-48,0 0-30,0 0-32,0 0-21,0 0 14,0 0-15,0 0-6,0 0 179,0 0-193,0 0-11,0 0-15,0 0-165,0 0 194,0 0 138,0 0-123,25 0-12,-25 0-10,25 0-149,-25 0 145,25 0-14,-25 0-52,24 0 10,-24 0-35,25 0 15,-25 25 8,25-25-37,0 0-39,-25 0-35,25 0-21,-25 0-132,25 0-46,-25 0 49,0-25-74</inkml:trace>
  <inkml:trace contextRef="#ctx0" brushRef="#br0" timeOffset="44852">15558 1141 1649,'0'0'36,"0"0"24,0 0 37,0 0 9,0 0-140,0 0 22,0 0 97,0 0-96,0 0 111,0 0-25,0 0-99,0 0 118,0 0 13,0 0-12,0 0-35,0 0-33,0 0-9,0 0 3,-25 0-15,25 0 10,0 0-4,0 0 0,0-25 12,-25 25-9,25 0 66,0 0-94,-24 0 90,24 0 67,0 0-39,-25 0 67,25 0-61,-25 0-149,25 0-29,0 0 116,-25 0-123,25 0 164,0 0 16,0 0-225,-25 0 131,25 0 2,0 25-18,0-25 94,-24 0-29,24 0-97,0 0 20,0 0-68,0 0-8,0 0 108,0 25-26,0-25 29,-25 0 80,25 0-96,0 0-6,0 25 80,0-25-102,0 0 61,0 0-1,0 0-35,0 25 10,0-25-65,0 0 0,0 0 35,25 0 7,-25 25-44,24-25 51,-24 0 9,0 0 13,25 0-25,-25 25 12,25-25-90,-25 0 58,25 0 103,-25 0-64,25 0 69,-25 0-53,24 25-112,-24-25 138,25 0-113,-25 0 64,25 0 19,-25 0-12,25 0 93,-25 0-64,0 0 67,25 0-106,-25 0-13,0 0-64,25 0 2,-25 24 79,0-24 58,0 0-52,24 0 71,-24 0-85,0 0-71,0 0 52,25 0 7,-25 0 29,0 0 10,0 0 84,0 0-87,0 0-50,0 0 24,0 0-20,0 25 13,0-25-10,0 0-67,0 0 129,0 0-20,0 0-2,0 0 83,0 25-220,0-25 103,0 0 73,0 0-102,0 0 111,0 0-52,0 0-13,-25 25 111,25-25-28,0 0-20,-24 0-13,24 0-16,-25 0 26,25 0-13,-25 0-10,25 0-16,-25 0 9,25 25-9,-25-25-21,25 0 44,-25 0-57,25 0 23,0 0 0,-24 0-17,24 0 7,-25 0-37,25 0-7,0 0-48,0 0-32,-25 0-22,25-25-21,0 25-135,0 0-58,0 0-144,0 0 67,0 0-194</inkml:trace>
  <inkml:trace contextRef="#ctx0" brushRef="#br0" timeOffset="45688">15831 1291 2177,'0'0'65,"0"0"231,0 0 58,0 0-52,0 0 0,0 0-160,0-25-21,0 25 76,0 0-20,0 0-71,0 0 16,0 0-13,0 0-42,0 0 149,0 0-191,0 0 105,0 0-130,0 0-156,0 0 131,25 0-77,-25 0 106,0 0 6,25 0 19,-25 0-40,24 0-3,-24 0 39,25 0-54,-25 0 4,0 0-34,25 0-68,-25 0 12,25 0-51,-25 0 19,25 0-34,-25 0 79,0 0-175,24 0-103,-24 0 99,0 0-220,25 0-94</inkml:trace>
  <inkml:trace contextRef="#ctx0" brushRef="#br0" timeOffset="45979">15955 1191 3206,'0'0'28,"-25"0"60,25 0 52,0 0 23,-25 0 47,25 0-17,0 0-18,-24-25 15,24 25-74,0 0 4,0 0-20,0 0-46,0 0 11,0 0-51,0 0-25,0 0 1,0 0-12,0 0 4,0 0 14,0 0-7,0 0-10,0 0 10,0 0-14,0 0 43,0 0-11,0 25-14,0-25-22,0 0-32,0 0-24,0 25-7,0-25-2,0 25-25,0-25-28,0 25-33,0-25-31,0 0-23,0 25-81,0-25-58,0 0-64,0 0 109,0 24-205</inkml:trace>
  <inkml:trace contextRef="#ctx0" brushRef="#br0" timeOffset="46272">16154 1141 2767,'24'0'12,"-24"0"-49,0 0 77,0 0 102,0 0-48,0 0 157,0 0 9,0 0-221,24 0 148,-24 0-207,0 0-113,0 0 137,25 0-124,-25 0 104,0 0 29,0 25-26,0-25 0,0 0 6,0 0-25,0 0 29,25 0 16,-25 25-16,0-25 22,0 0-19,0 25 3,0-25 37,0 0-34,0 25-9,0-25 15,0 25-32,0-25 53,-25 25-10,25-25-10,-25 24-3,25-24-20,0 25 46,-24-25-16,24 0 3,-24 25 3,24-25-2,-25 0-37,25 25 26,0-25-29,0 0-1,0 0 37,-25 0-23,25 0 29,0 0-43,0 0 14,0 0-13,0 0-11,0 0 34,0 0-11,0 0 11,0 0 42,0 0-25,0 0 22,0 0 11,25 0-57,-25 0 24,25 0-48,-25 0 11,24 0 16,0 0-16,-24 0 19,25-25-16,-25 25 7,25 0 10,0 0-21,-25 0-52,24 0 76,-24 0-89,25 0-198,-25 0-25,25 0-86,-25-25 19,25 25-154</inkml:trace>
  <inkml:trace contextRef="#ctx0" brushRef="#br0" timeOffset="46733">16549 1116 3874,'25'0'81,"-25"0"-9,0 0 48,0 0 10,0 0-42,0 0 17,0 0-60,0 0 33,0 0-24,0 0-1,0 0 19,0 0 78,0 0-106,25 0-26,-25 0-15,0 0-149,0 0 124,25 0 18,-25 0-14,0 0 33,25 0-33,-25 25 3,0-25 19,24 0 0,-24 25 3,0-25-29,25 25 7,-25-25-17,0 25-7,0 0 17,0-25-28,0 25-20,0 0-46,0-1-3,0 1 35,-25 0-23,25-25 53,-24 25-38,24 0-13,-25-25 15,0 25-52,0-1 125,25-24-267,-25 0-50,1 25-83,-26-25-34,25 0-34</inkml:trace>
  <inkml:trace contextRef="#ctx0" brushRef="#br0" timeOffset="47786">14442 793 670,'0'0'189,"0"0"-137,0 0-3,0 0 162,0 0-124,0 0 159,0 0 4,0 0-160,0 0-15,0 0-196,0 0 188,0 0 26,0 0-52,-25 0 39,25 0-26,0 0-31,0 0 13,0 0 138,0 0-144,0 0-9,0 0-12,0 0 36,0 0-148,0 0 14,0 0 6,0 0-39,0 0 137,0 0 14,0 0-23,0 0 15,0 0 14,0 0-32,0 0 128,0 0-122,0 0-18,0 0-18,0 0-83,0 0 181,25 0-68,-25 0 29,25 0-23,-25 0 6,0 0 12,24 0 15,-24 0 11,25 0-83,-25 0 60,25 0-18,0 0 70,-25 0-55,25 0 68,-1 0-71,1 0-64,0 0 43,0 0 16,0 0 155,-25 0-100,24 0 81,26 0-70,-25 0-53,0 0 54,-1 0-83,1 0-3,0 0-3,0 0 19,25 0-58,-26 0 71,1 0-89,0 0 5,0 0 55,24 0-19,-24 0 99,0 0-10,0 0 26,0 0-153,-1 0 25,1 0 22,0 0-22,0 0 89,-25 0-63,25 0-23,-1 0 26,1 0-10,0 0 6,-25 0 20,25 0 16,0 0-35,-1 0 35,1 0-45,-25 0-3,25 0 28,0 0-22,0 0 35,0 0-107,-1 0 94,-24 0-18,25 0 9,0 0 82,-25 0-75,25 0 12,0 0-19,-25 0-16,24 0-3,1 0 22,-25 0-9,25 0 25,-25 0-54,25 0-32,-25 0 86,25 0 10,-1 0 16,-24 0-42,25 0-13,-25 0-83,25 0 87,-25 0 86,25-24-119,-25 24 158,25 0-170,-1 0 38,-24 0 84,0 0-87,25 0 29,-25 0 13,25 0-13,-25 0-23,0 0 74,25 0-54,-25 0-1,0 0-95,25 0 95,-25 0-127,0 0 85,25 0 123,-25 0-84,24 0 52,-24 0-71,24 0-35,-24 0 58,25 0-58,0 0 32,-25 0 48,25 0-58,-1 0 96,-24 0-143,25 0-19,-25 0 66,25 0 36,0 0 56,-25 0 17,25 0-67,-25 0-35,24 0 41,-24 0-15,0 0-11,25 0-15,-25 0 0,25 0-48,-25 0-13,0 0 132,25 0-17,-25 0-41,0 0 60,25 0-96,-25 0 16,24 0 13,-24 0 64,25 0-22,-25 0-32,25 0 86,-25 0-112,25 0 7,-25-25 41,25 25-29,-25 0-25,24 0 58,-24 0-91,25 0 65,-25 0-28,25 0 24,-25 0 55,0 0-2,0 0 66,25 0-96,-25 0 7,0 0-139,0 0 100,0 0 25,25 0 21,-25 0 21,0 0-103,0 0-25,0 0 90,0 0 52,25 0-33,-25 0 16,0 0-119,0 0 107,0 0-49,24 0 68,-24 0-68,0 0-91,25 0 95,-25 0-63,0 0 95,25 0-1,-25 0 75,0 0-100,0 0 0,0 0 114,25 0-196,-25 0 95,0 0-32,0 0-80,0 0 125,0 0-45,0 0 44,0 0-19,0 0-29,0 0 59,0 0 12,0 0 73,0 0-89,0 0-16,0 0-13,0 0-76,0 0 95,0 0 17,0 0-3,0 0 3,0 0 13,0 0-9,0 0 6,0 0-9,0 0 16,0 0-19,0 0-7,0 0 3,0 0-10,0 0 7,0 0-30,0 0 3,0 0 7,0 0-4,0 0 1,0 0 36,0 0-33,0 0 13,0 0 1,0 0-52,0 0 21,0 0-4,0 0 4,0 0 10,0 0-20,0 0-14,0 0-40,0 0-52,0 0-28,0 0-162,0 0 59,0 0-71,0 0-195</inkml:trace>
  <inkml:trace contextRef="#ctx0" brushRef="#br0" timeOffset="67052">17095 594 909,'0'0'-8,"0"0"170,0-25 1,0 25-168,0 0 31,0 0 25,0 0-1,0 0-7,0 0-14,0 0-197,0 0 202,0 0 142,0 0-138,0 0 178,0 0-195,0 0 47,0 0 123,0 0-337,0 0 178,0 0 24,0 0-102,0 0 315,0 0-260,0 0 6,0 0 131,0 0-122,0 0 261,0 0 5,0 0 21,0 0 14,0 0-289,0 0-46,0 0 0,0 0-43,0 0 102,0 0 40,0 0-29,0 0 148,0 0-172,0 0-59,25 0 6,-25 0-134,0 0 157,25 0 44,-25 0-29,25 0-25,-25 0 35,24 0-35,1 0 11,0 0 158,0 0-161,25 0 6,-26 0-17,1 0-148,25 0 172,-25 0-4,-1 0 4,26-24 3,-25 24-43,0 0 40,-1 0-4,1 0 8,0 0 12,0 0-60,0 0 14,-1 0-4,1 0-7,-25 0 21,25 0 16,-25 0-37,25 0 28,-25 0-11,0 0-10,0 0 21,0 0-41,0 0 33,0 0-49,0 0-4,0 0-22,0 0-60,0 0-4,0 0-37,0 0-86,0 0-47,0 0 78,0 0-222,0 0-29</inkml:trace>
  <inkml:trace contextRef="#ctx0" brushRef="#br0" timeOffset="67558">18162 445 4105,'0'0'13,"0"0"15,0-25 31,0 25 212,0 0-109,0 0-3,0 0 16,0 0-122,0 0-20,0 0-8,0-24-40,0 24-70,0 0 85,0 0 22,0 0-59,0 0-32,0 0-3,0 24-19,0-24 45,0 0 174,0 0-128,0 0-14,0 25-29,0-25-167,0 25 129,0 0 182,0-25-171,-25 25-61,25 0 8,0-25-205,0 24 153,0 1 141,0-25-278,0 25-58,0-25-93,0 25-45,0-25-42</inkml:trace>
  <inkml:trace contextRef="#ctx0" brushRef="#br0" timeOffset="67871">18137 346 3206,'-25'-25'67,"1"25"-73,-1 0 119,25-25 1,-25 25-72,0-25 10,0 25-131,25-25 14,-24 25 19,-1 0 56,25 0 32,0 0-16,-25 0-23,25 0 27,-25 25-4,25-25-3,0 25 13,-25-25 21,25 25-31,-24 0 23,24-25-19,0 25-3,0 0-10,0-1-1,0 1 21,0 25-50,0-25 57,0 0-4,0-1-26,0 1 13,24 0-37,-24-25 10,25 25-4,0 0 18,-25 0 16,25-25-47,0 24 58,-1 2-24,1-26-24,0 0 35,0 25-8,0-25-6,-1 0 27,1 0-10,0 0-31,0 0 0,23 0 3,-23-25-20,0 25 17,0 0 24,24-26-17,-24 26 27,0-24-27,0-1 4,0 25-5,0-25-9,-25 0 17,24 0-11,-24 25 4,25-25 28,-25 1-31,0-1-1,0 0-27,0 0-4,0 25 21,0-25 3,0 0 36,0 1-46,-25 24 7,1-25-20,24 0-29,-25 0-5,0 25-61,0-25-3,0 25 14,0-25-48,1 25-202,-1 0-99,0 0 35,0 0-272</inkml:trace>
  <inkml:trace contextRef="#ctx0" brushRef="#br0" timeOffset="127169">21435 1564 567,'0'0'23,"0"0"137,0 0-132,0 0 24,0 0 5,0 0-95,0 0 292,0-25-27,0 25-22,0 0-179,-25 0-136,25 0 198,0 0-65,0 0 160,0 0 19,0 0-178,0 0 71,0-25-19,0 25 6,0 0-208,0 0 173,0 0 92,0 0-213,0 0 191,0 0-132,0 0-52,0 0 186,0 0 49,0 0-62,0 0 74,0 0-40,0 0-37,0 0 123,0 0-210,0 0 45,0 0 122,0 0-235,0 0 213,0 0-89,0 0-146,0 0 124,0 0-10,0 0-16,0 0-4,0 0 9,0 0-106,0 0 100,0 0 4,0 0-4,0 0-29,0 0 9,0 0-7,0 0 21,0 0 23,0 0-46,0 0 43,0 0-61,0 0 48,0 0-34,0 0 20,0 0 13,0 0-73,0 0 50,0 0-41,0 0 31,0 0 17,0 25-7,0-25 20,25 0-26,-25 0 6,0 0 27,25 0-48,-25 0 31,0 0-40,24 25 30,-24-25 61,0 0-71,25 0 71,-25 0-61,0 0-41,25 25 78,-25-25-34,25 0 18,-25 0-38,0 0-20,25 24 10,-25-24-4,0 0 48,0 0-4,0 0 8,24 0-4,-24 26-21,0-26 21,0 0 10,0 0-40,0 0 23,0 0-27,25 0-7,-25 0 34,0 0-27,0 0 7,0 0 7,0 0 3,0 0 34,0 0-4,0 0-6,0 0-7,0 0-34,0 0 34,0 0-31,0 0-6,0 0 37,0 0-51,0 0 48,0 0-11,0 0-33,0 0 30,0 0-21,0 0 55,0 0-14,0 0 11,0 0-21,0 0-27,0 0 10,0 0-23,0 0 23,0 0-13,0 0-14,0 0 44,0 0-37,0 0 14,0 0 70,0 0-67,0 0 30,0 0 142,0 0-19,0 0-123,0 0-7,0 0-171,0 0-35,0 0 152,0 0 24,0 0-85,0 0 29,0 0-261,0 0-129,0 0 109,0 0-56,0 0 96</inkml:trace>
  <inkml:trace contextRef="#ctx0" brushRef="#br0" timeOffset="127972">21633 1464 1111,'0'0'27,"0"0"230,0 0 10,0 0 20,0 0-18,0 0-321,0-24 11,0 24 17,0 0 1,0 0 107,0 0-13,0 0 15,0 0-9,0 0-29,0 0 30,0 0-29,0 0 15,0 0-34,0 0-27,0 0-27,0 0 2,0 0 31,0 24 22,0-24 3,0 0-28,0 0-3,0 0-22,0 0-17,0 0 51,0 0 200,0 0 10,0 0 21,0 0-111,0 25-193,0-25-10,0 0 138,-25 0-54,25 25 39,0-25 103,0 0-257,-24 25 115,24-25 138,-25 25-251,25-25 153,0 25-17,-25-25-79,25 24 49,0-24-19,-25 26 7,25-26-74,-25 0 90,25 25-22,0-25 12,0 24-9,0-24-34,-24 0 47,24 0 6,0 0-7,0 25 27,0-25-53,0 0 4,0 0 147,0 0-108,0 0-39,0 0 42,0 0-144,0 0 233,0 0-95,0 0-50,0 0-74,0 0-93,0 0 168,0 0-87,0 0-25,0 0-102,0 0 20,0 0-157,0 0 138,0 0-211</inkml:trace>
  <inkml:trace contextRef="#ctx0" brushRef="#br0" timeOffset="146646">22178 1589 867,'0'0'21,"0"0"-3,0 0 147,0 0-152,0-25-23,0 25-1,-24 0-149,24 0 265,0 0-102,0 0 123,0 0 45,0 0-273,-25 0 102,25 0-150,0 0 62,0 0 54,0 0 21,-24 0 18,24 0-64,0 0 64,0 0 143,0 0-140,0 0-52,-25 0 49,25 0-174,0 0 179,0 0 78,0 0-78,0 0 123,0 0-143,-25 0-67,25 0 41,0 0-90,0 0 203,0 0 49,0 0-97,-25 0 112,25 0-194,0 0-46,0 0 299,0 0-257,0 0 119,0 0 218,0 0-369,0 0 363,0 0-38,0 0-350,0 0 328,0 0-330,0 0-1,0 0 156,0 0-103,0 0 237,0 0-105,0 0-42,0 0 17,0 0-152,0 0 302,0 0 21,0 0-200,0 0 1,0 0-159,0 0 77,0 0 29,25 0 53,-25 0 14,0 0-123,25-25 152,0 25-58,-25 0-12,24 0 32,-24 0 134,25 0-163,-25 0-11,24 0 32,1 0-175,-25 0 151,25 0 4,-1 0 88,-24 0-83,25-25-2,-25 25 13,25 0-20,-25 0-139,25 0 104,-25 0-25,0 0-395,25 0 163</inkml:trace>
  <inkml:trace contextRef="#ctx0" brushRef="#br0" timeOffset="147119">22426 1539 1876,'0'0'-12,"0"0"52,0 0 12,0 0-142,0 0 142,0 0-26,0 0-157,0 0 142,0 0-5,0 0-38,0 0 228,0 0-191,25 0-127,-25 0 8,0 0 105,0 0 129,0 0-115,25 0 159,-25 0-241,0 0 83,0 0 134,24 0-314,-24 0 241,0 0-101,0 0-64,25 0-46,-25 0-228,0 25 5,25-25-61</inkml:trace>
  <inkml:trace contextRef="#ctx0" brushRef="#br0" timeOffset="147582">22848 1464 825,'0'0'37,"0"0"34,0 0 1,0 0 176,0 0-62,0 0-1,0 0 53,0 0-323,0 0 68,0 0-22,0 0-33,0 0 148,0 0-40,0 0 187,0 0-24,0 0-136,0 0 186,0 0-359,0 0 8,0 0 152,0 0-65,0 0 35,0 0-57,0 0 126,0 0-141,0 0 35,0 0 2,0 0-127,0 0 194,0 0-107,0 0 69,0 25-22,0-25-192,0 0 315,0 0-92,0 0-9,0 25 24,0-25-121,0 0 175,0 25 11,0-25-126,0 0 124,0 25-190,0-25 116,0 25-24,0-25-115,0 0 106,0 24-98,0-24 139,0 0-6,0 26-47,0-26 9,0 25-20,0-25 32,0 0 23,0 0 4,0 24-16,0-24 146,0 0-160,0 25 129,0-25-140,0 0-57,0 0 218,0 0-309,0 25 293,0-25-104,0 0-188,0 0 304,0 0-314,0 0 43,0 0 145,0 0-181,0 0 222,0 0-76,0 0 12,0 0 71,0 0 79,0 0-106,0 0-64,0 0-19,0 0 21,0 0-14,0 0 43,0 0 103,0 0-248,0 0 157,0 0-29,0 0-127,-25 0 159,25 0-11,-25 0 122,25 0-129,0 25-19,-25-25-19,25 0-83,-24 0 125,24 0 116,0-25 25,-25 25-168,25 0-13,0 0-136,0 0 104,-25 0 115,25 0 21,0 0-110,0 0-193,0 0-161,-25 0-28</inkml:trace>
  <inkml:trace contextRef="#ctx0" brushRef="#br1" timeOffset="183778">18359 992 752,'0'0'-13,"0"0"-3,0 0 199,0 0-181,0 0 219,0 0-174,0 0 34,0 0 149,0 0-191,0 0 14,0 0-67,0 0-134,0 0 151,0 0 165,0 0-143,0 0 152,0 0-334,0 0 151,0 0-2,0 0 19,0 0 157,0 0-173,0 0-15,0 0 0,0 25-157,0-25 29,0 0-4,0 0 161,0 25-96,0-25-55,0 25-102</inkml:trace>
  <inkml:trace contextRef="#ctx0" brushRef="#br1" timeOffset="184063">18384 1315 846,'0'0'37,"0"0"-11,0 0-2,0 0 182,0 0-222,0 0 37,0 0 193,0 0-388,0 0 345,0 0 4,0 0-383,25 0 405,-25 0-146,0 0-237,0 0 394,0 0-225,0 0-176,0 25 366,0-25-366,0 0 26,0 0 161,0 25 46,0-25-72,0 0 149,0 25-292</inkml:trace>
  <inkml:trace contextRef="#ctx0" brushRef="#br1" timeOffset="191904">18434 1091 587,'0'0'7,"25"0"24,-25 0 37,0 0 18,0 0 217,0 0-203,0 0 155,0 0 1,0 0-216,0 0 171,0-24-331,0 24-27,0 0 147,0 0 41,0 0 102,0 0-134,0 0 14,0 0-47,0 0 42,0 0 120,0 0-170,0 0-139,0 0 179,0 0 10,0 0 13,0 0 141,0 0-336,0 0 175,0 0-13,0 0-16,0 0 154,0 0-292,25 0 150,-25 0 44,0 0-9,24 0 150,-24 0-296,25 0 132,0 0 8,-25 0-35,25 0 152,0 0-143,-1 0-29,1 0 50,0 0-27,0 0-11,0 0-80,-1 0 80,1-25 5,0 25 18,0 0 114,24 0-231,-24 0 82,0 0 41,0 0-12,0-25 129,24 25-200,-24 0-41,0 0 127,0 0-27,0 0 150,-1 0-14,1-25-136,0 25 41,0 0-8,0 0-127,-1 0 141,1 0-14,0 0-7,0-25 137,0 25-275,-1 0 115,1 0 27,-25 0-29,25 0 152,0 0-253,0 0 70,-1 0 37,1 0-148,0 0 278,0-25-119,0 25-119,0 0 254,-1 0-132,1 0-3,0 0 2,0 0 7,24 0-116,-24 0 121,0-24-5,0 24 14,0 0-43,-1 0-79,1 0 102,0 0-140,0 0 168,0 0-19,-1 0 25,1-25-11,0 25 130,0 0-12,0 0-20,0 0-104,23 0-151,-23 0-4,0 0 168,0-25-36,-1 25-9,1 0 3,0 0-30,0 0 103,0 0-73,-1 0 27,1 0-42,0 0-44,0 0 80,0 0-30,-1-25 36,1 25-3,0 0 43,0 0-72,-25 0-13,25 0 18,-1 0-56,1 0 80,0 0-80,0 0 76,-25 0 84,25 0-75,0 0-52,-25-25 100,24 25-65,-24 0 82,25 0-23,-25 0-156,25 0-7,-25 0 1,25 0 129,-25 0-23,25 0 85,-25 0-8,24 0-29,-24 0-51,25 0-83,-25 0 92,25 0-149,-25 0 157,25 0-31,-25 0 11,25 0 11,-25 0-20,0 0 18,24 0-92,-24 0 59,25 0 21,-25 0 9,25 0-21,-25 0 128,25 0-121,-25 0-22,25 0 33,-25 0-122,24 0 96,-24 0 52,25 0-26,0 0-9,-25 0 17,25 0 70,0 0-102,-25 0 33,25 0 68,-25 0-196,24 0 196,-24 0-80,0 0-95,25 0 181,-25 0-181,25 0 49,-25 0 46,0 0-104,0 0 125,25 0-1,-25 0 54,0 0-77,0 0-18,0 0 98,25 0-148,-25 0 162,0 0-79,24 0 15,-24 0 59,0 0-201,0 0 91,25 0-79,-25 0-1,0-25 133,0 25-9,25 0 87,-25 0-113,0 0 15,0 0-24,0 0-109,0 0 127,0 0-21,0 0 35,0 0-34,0 0 11,0 0 3,0 0-29,25 0 69,-25 0-31,0 0 0,0 0 79,0 0-108,0 0 8,0 0-20,0 0-48,0 0 92,0 0-20,0 0 43,0 0-38,0 0 0,0 0 17,0 0-17,0 0 3,0 0 65,0 0-82,0 0 130,0 0-116,0 0 33,0 0-102,0 0-88,0 0-107,0 0-44,0 0-76</inkml:trace>
  <inkml:trace contextRef="#ctx0" brushRef="#br1" timeOffset="193026">21236 619 1154,'25'0'-27,"-25"0"14,0 0 156,0 0 52,0 0-8,25 0-141,-25 0-143,25 0-55,-25 0 189,0 0 128,25 0 7,-25 25-1,24-25-156,-24 0-29,25 0 28,-25 0 21,25 0-26,-25 0 17,0 0-98,25 25 25,-25-25 71,25 0-177,-25 0 228,0 0-86,24 25-1,-24-25 185,0 0-357,0 0 227,0 0-60,25 24 5,-25-24 18,0 0 11,0 26 21,0-26-70,0 0 49,0 25-191,0-25 165,0 24 27,0-24 48,-25 25-245,1-25-220</inkml:trace>
  <inkml:trace contextRef="#ctx0" brushRef="#br1" timeOffset="193914">18880 793 1240,'0'0'-19,"0"0"-180,0 0-5,0 0 16,-24 0 33,24 0 183,0 0 15,-25 0-18,25 0-2,0 0 13,0 0 191,-25 0-162,25 0-10,-25 0 173,25 25-390,-25-25 173,25 0 181,-24 0-371,24 25 391,-25-25-210,0 0-175,0 25 366,25-25-392,-25 25 406,1-25-38,-1 25-349,25-25 354,-25 24-180,25-24-160,-25 25 338,0-25-333,25 25-41,0-25 379,-24 25-182,24-25 190,0 25-192,-25-25-170,25 0-16,0 25-3,0-25 204,-25 0-13,25 0 205,0 0-3,0 0-18,0 0-8,0 24-361,0-24-4,0 0 15,0 0 176,0 0 3,0 0-16,0 0 6,0 0-158,0 0 170,0 0 1,0 0 184,0 0-174,0 0 169,0 0-23,0 0-340,0 0 178,0 0-150,0 0 39,0 0 346,0 0-178,25 25 161,-25-25 15,0 0-341,0 0 165,25 0-23,-25 0 19,24 25 145,-24-25-25,0 0-261,25 0 129,-25 25 1,25-25-134,-25 0 101,25 0-171,-25 0 3,25 25 271,-25-25-126,24 0 135,-24 0-1,25 25-234,-25-25 134,25 0 6,-25 0-126,25 25 247,-25-25 0,25 0-285,-25 0 218,0 0-62,24 25-142,-24-25 127,25 0 46,-25 0-63,0 0 0,25 0 123,-25 0-176,0 25-31,0-25 56,0 0-163,25 0-234</inkml:trace>
  <inkml:trace contextRef="#ctx0" brushRef="#br1" timeOffset="194846">19525 520 1615,'0'0'-166,"0"0"-8,0-25 46,0 25 207,0 0 155,0 0 48,0-25-209,0 25-41,0 0 43,0 0-203,0-25 156,0 25-156,0 0 134,0 0 27,0-25 98,0 25 38,-24 0-321,24 0 284,0 0-100,-25-24-201,25 24 289,-25 0-126,25 0-126,0 0 240,-25 0-82,25 0-66,-25 0 145,1 0-76,24 0-46,-25 0 43,25 0-143,-25 0 111,0 0-26,25 0 9,-25 0 12,25 24-12,-24-24 34,24 0-119,-25 0 227,25 25-237,0-25 80,-25 0 126,25 25-210,0-25 249,0 0-78,0 0-156,0 25 232,0-25-114,0 0-153,0 0 142,0 25-2,0-25-10,0 0 4,0 0 132,0 0-124,0 25 9,0-25 95,0 0-95,25 0-6,-25 0 5,0 0 27,25 24-26,-25-24 26,0 0-56,24 0 36,-24 0-50,25 0 32,0 0-102,-25 0-17,25-24 34,0 24-55,-25 0 162,24 0 125,1 0-133,-25 0-11,25-25-9,-25 25-120,25 0 126,-25 0 131,25 0 25,-25 0-15,24-25 32,-24 25-108,25 0-166,-25 0 128,0 0-144,0 0-14,0 0 233,0 0-244,25 0 148,-25 0 11,0 0-107,0 0 102,0 0-26,0 0 2,0 0 135,0 0-106,0 0 111,0 0 11,0 0-261,0 0 114,0 25-99,0-25 95,0 0 15,25 0 6,-25 0-15,0 25-104,0-25 226,0 0 14,25 0-112,-25 24-12,0-24-114,0 25 120,0-25 3,0 25 75,0-25 17,25 0-101,-25 25 129,0-25-159,0 25-20,0-25-14,0 25-13,0-25 77,0 0 88,0 24-97,0-24-3,0 0 15,0 26 18,0-26-27,0 0 12,0 0-18,0 0-92,0 0 122,0 25 59,0-25-15,0 0-54,0 0-223,0 0-194,0 24-138</inkml:trace>
  <inkml:trace contextRef="#ctx0" brushRef="#br1" timeOffset="198886">23146 1489 1739,'0'0'-23,"0"0"20,0 0 23,0 0 0,0 0 23,0 0 40,0 0-55,0 0 41,0 0 47,0-25-57,0 25-56,0 0 0,0 0-38,0 0 125,0 0-5,0 0 18,0 0 23,0-24-120,-25 24 57,25 0-23,0 0 50,0 0-118,0 0 71,0 0-25,0 0-120,0 0 145,0 0-62,0 0-32,0 0 72,0 0-45,0 0 57,0 0-18,0 0-48,0 24 24,0-24-43,0 0 37,0 0 70,0 0-31,0 0 68,0 25-74,0-25-76,0 0 43,0 0 12,0 25-21,0-25 54,0 0-33,0 25-74,0-25 110,0 0-8,0 25-13,0-25 10,0 0 61,0 25-116,0-25 14,0 24-11,0-24-45,0 26 75,0-26 86,0 0-15,0 25-86,0-25 0,0 24-62,0-24 92,0 0-27,0 25 52,0-25-37,0 0-80,0 25 92,0-25-31,0 0 47,25 0-22,-25 0 59,0 25-52,0-25-59,0 0 18,0 0-73,0 0-5,0 0 14,0 0-7,0 0 75,0 0-26,0 0-20,0 0-181</inkml:trace>
  <inkml:trace contextRef="#ctx0" brushRef="#br1" timeOffset="206141">22873 1291 1922,'0'0'-32,"0"0"26,0 0 105,0 0-156,0 0 209,0-25-143,0 25-100,0 0 310,0 0-342,0 0 149,0 0 149,0 0-303,0 0 169,0 0-3,0 0-65,0 0 82,0 0-14,0 0 22,0 0-88,0 0 64,0 0 0,0 0 124,0 0-160,0 0-21,0 0 39,0 0-220,0 0 190,0 0 103,0 0 35,0 0 17,0 0-164,0 0-46,0 0-140,0 0 29,0 0 84,0 0 134,0 0-84,0 0-37,0 0-80,0 25-62,0-25-57,0 0-95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6:01.4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422 536 2025,'0'0'85,"0"0"-71,0 0 7,0 0 8,0 0-61,0-24 94,0 24 35,-25 0 188,25 0-17,0 0 28,0 0-8,0 0-263,-25 0 8,25-24-23,0 24 47,0 0-51,0 0 86,0 0-140,-24 0-81,24 0 126,0 0-103,0 0 106,-25 0 52,25-25-16,0 25-19,0 0 38,0-24-68,0 24 23,0 0 163,0-24-156,0-1 9,0 25-6,0-24-125,0 24 122,0-24 26,0 24-3,0-25-24,0 25 21,0 0-27,0 0-3,0 0-7,25-24-26,-25 24-1,0 0 0,0 24-10,0-24 208,0 0-171,24 0 0,-24 25 10,25-25-201,-25 24 215,0 0-34,25 1 163,-25-1-130,0 0-30,25 1 150,-25 23-276,0-23 119,0-1 1,0 0-146,0 1 87,0 23 142,0-23-136,0-1 14,-25 0 29,0 1-136,25-1 136,-25-24 17,1 24 128,-1 1-113,0-25-15,0 24-39,25-24 18,-25 0 130,1 0 25,-1 0 53,0 0-134,0 0-97,25 0 23,-25-24 4,25 24 19,0-25 81,0 25-17,-24 0-16,24-24-33,0 24 23,0 0-44,0 0 3,24 0 10,-24-24-7,25 24 196,-25 0-202,25 0-10,0 0 10,-25 24-172,25-24 195,-1 0 11,1 0 161,0 24-178,-25-24-14,25 25 4,0-25-175,-1 24 191,-24-24-9,25 24-25,0-24-43,-25 25-63,25-25-3,0 24-66,-25-24-45,25 0-156,-1 24 43,-24-24-50</inkml:trace>
  <inkml:trace contextRef="#ctx0" brushRef="#br0" timeOffset="536">869 609 3754,'0'0'6,"0"0"75,0 0-128,0-24 11,0 24 26,0 0-14,0 0 162,-25 0 6,25 0-39,-25 0-57,25 0-34,0 0-11,-25 24 1,25-24-11,0 0 17,0 25 1,-24-25 184,24 0-195,0 24-17,0-24 13,0 24-184,0 1 192,24-25 245,1 24-252,-25 0-1,25-24 22,0 25-265,0-25 244,-1 24-31,1-24-8,0 24 39,-1-24-25,1 0 39,-25 0-1,25 0 0,-1 0 11,-24-24-1,0 24-13,0 0-14,0-24-3,0-1 17,0 25 7,0-24-11,0 0-20,0-1-14,-24 25 21,24-24-7,-25 0 41,0-1-17,1 1-14,-1 0-7,0 24 28,1-25-18,-1 25-54,0-24-2,0 24-99,0 0-62,25 0 22,-24-24-182,24 24 45,0 0-128,-25 0 120,25 0-59,0 0-83</inkml:trace>
  <inkml:trace contextRef="#ctx0" brushRef="#br0" timeOffset="1456">1588 269 2118,'0'0'83,"-25"0"119,25-25 73,0 25 48,0 0-63,0 0-53,0-24-30,0 24 7,0 0 8,0 0-39,0 0-71,0 0-23,0 0-34,0 0-43,0 0 32,0 0-52,0 0 3,0 0 25,0 0-15,0 0 25,0 0-7,0 0-13,0 0 6,0 0 17,0 0-10,0 0 11,0 24-15,0-24-2,0 25 19,0-1-16,0 0 48,0 25-41,0-25 198,0 1-188,0 23 167,0-23-174,0 23-188,0 1 216,0-25-196,0 25 175,0-25-3,0 25-8,0-25-24,0 1 21,25-1-41,-25 0-44,0-24 155,0 25-148,0-25 28,24 0 67,-24 24-135,0-24 85,0 0-39,0 0 22,0-24-36,0 24-11,0-25 58,0 1-230,0 0-7,0-1 148,0 1-144,0-25 154,0 25 36,0-25-58,0 25 132,0-25 15,0 1 95,0 23-48,0-23 12,0-1 131,0 0-68,0 25 81,0-25 10,0 1-93,0 23 124,0 1-121,0 0-22,0-1 119,0 1-287,0 0 84,25 24-1,-25-25-148,0 25 159,25 0-17,-25-24 206,25 24-220,0 0 222,-1 0-218,-24 0-233,25 0 246,0 0-243,0 0 210,0 0 53,-25 24-33,25-24-6,-25 25 182,0-25-169,24 24 6,-24 0-13,0 1-200,0-25 131,0 24-49,0 0 182,0 1-126,-24-1-12,24 25 162,-25-25-181,0 0 112,0 1-35,25-1-24,-25-24-79,0 24 119,1 1-22,24-25 12,-25 0 23,25 24 13,-25-24 113,25 0-146,0 0 78,0 0-71,0 0 20,0 0 171,0 0-99,0-24-46,0 24-43,0 0-128,0 0 118,0 0 24,0 0 171,0 0-188,25 0-24,-25 0 28,25 0-205,-25 0 217,0 0 1,24 0-44,-24 0 162,0 0-152,25 24 4,-25-24 50,25 24 1,-25 1-51,0-25 36,25 24-40,-25 0-140,25 1 289,-25-1 36,0 0-181,25 1-91,-25-1-51,24 0-154,-24 1 0,0-25 21,25 24-27,-25-24-21,25 24 75</inkml:trace>
  <inkml:trace contextRef="#ctx0" brushRef="#br0" timeOffset="2206">2282 342 2940,'0'0'95,"0"0"-64,0 0 10,0 0 51,0 0-85,0 0 92,0 0-22,-24 0-58,24 0-28,0 0-11,0 0 43,0 0 3,0 24 52,0-24-25,0 0-1,0 0 7,0 24-22,0-24 16,0 0-26,0 25-11,0-25-22,0 24 2,24-24-6,-24 24 10,0-24 20,25 25-16,-25-25-18,0 24-3,25-24 165,-25 24-188,0-24 47,0 25 13,0-25 19,0 24 8,25 0-47,-25-24-50,0 25-235,0-1 176,0-24 89,0 24-116,0-24-53,-25 25 28,25-25-283,-25 0 196,25 24 27,-25-24-326</inkml:trace>
  <inkml:trace contextRef="#ctx0" brushRef="#br0" timeOffset="2503">2109 390 2510,'-25'0'-33,"25"0"33,-25 0 21,0 0 169,25 25 26,-25-25 10,25 0 10,-24 24-197,24-24-62,0 24 56,-25-24-3,25 25 2,0-25 95,0 24-101,-25 0-29,25 1-49,0-1-46,0 0 23,0-24 89,0 25-56,0-1 84,25 0-221,-25 1-145,25-25 38,-1 24-59,-24 0 61</inkml:trace>
  <inkml:trace contextRef="#ctx0" brushRef="#br0" timeOffset="2707">2580 439 3700,'0'-24'-73,"0"24"54,0 0-8,0 0 44,0 0 62,0 0-16,0 0 0,0 0-43,0 0 0,0 0-46,0 0 22,0 0-9,0 0-4,0 24 20,0-24-6,0 24 10,0-24 6,0 25-73,0-1-74,0 0 3,0 1-211,0-1-34,0 25 41,-25-25-90,25 0-113</inkml:trace>
  <inkml:trace contextRef="#ctx0" brushRef="#br0" timeOffset="3080">0 1291 2547,'0'0'-93,"0"0"-14,0 0 14,0 0-5,0 0 209,0 0 48,0 0-103,0 0 33,0 0-101,0 0-16,0 0 300,0 0 9,0 0 18,0 0-25,0 0-184,0 0-136,0 0-36,0 0 118,0 0-15,0 0 5,0 0-7,0 0-105,0 0 116,0 0-4,0 0 7,0 0 37,0 0-90,0 0 110,25 0 42,-25 0-51,25 0-12,-25 0-1,25 0-1,0 0 37,24 0-19,-24 24 39,25-24-32,-1 0-24,26 0-11,-26 0-13,26 0 7,-1 0-22,1 0 15,24 0-48,-25 0 38,26 0 21,-26 0 19,24 0-38,2 0-36,-1 0 8,0 0-38,0-24 56,1 24-4,-1 0 1,0 0 25,-24 0-44,24 0 64,0-25-102,1 25-11,-26 0 31,25 0-73,-24 0 91,-1 0-8,1-24 8,-1 24-11,0 0 10,-24 0-10,0 0 21,-1 0 9,1 0-8,0-24-23,-26 24 4,0 0 23,1 0-49,0 0 56,0 0-44,-25 0-23,0 0 48,0 0-7,0 0 11,0 0 1,0 0-24,0 0-10,0 0-18,0 0-38,0 0 131,0 0-226,0 0-27,0 0-61,0 0-185,0 0 44,0 0-146,0 0-311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5:51.13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45 472 2366,'0'0'-12,"0"0"24,0 0-9,0 0-129,-25 0 168,25-25-12,0 25-92,0 0 224,0 0-174,0 0 27,-25 0 14,25 0-85,0 0 26,0 0-12,0 0 89,0 0 89,0 0-76,0 0-20,0 0-13,0 0-107,0 0 169,0 0-86,0 0 25,0 0 2,0 0 36,0 0 188,0 0-88,0 0 171,25 0-139,-25 0-118,0 0 8,25 0-165,0 0 0,-25 0 40,25 0 87,0 0-21,0 25 35,0-25-41,-1 0 1,26 0 40,-25 0 171,25 0-160,-25-25 10,24 25-33,1 0-218,0 0 186,0 0-20,-1-25 71,26 25 37,-25 0-16,24-25-32,-24 25-32,25 0-42,-1-24 3,26 24 25,-25-25-3,-1 25 0,26-25 28,-26 25-7,26 0-25,-1-25 29,-25 25-47,25 0-3,1-25 14,-1 25 181,26-24-134,-26 24-4,25-25-43,-24 0-174,24 25 156,1-24-4,-26 24 184,26-25-140,-1 25-11,0-25-8,-24 25-146,24 0 110,-24-25 4,24 25 25,-26 0-10,2-25 28,-1 25 4,1 0 4,-25 0 7,24 0-47,-24-24 11,-1 24-15,26 0 19,-50 0 17,24 0-10,1 0-30,-25 0-31,-1 0 39,1-25-22,-25 25 19,25 0 7,-25 0-39,-1 0 14,1 0-28,-25 0-3,25 0 17,-25 0-30,0 0-87,0 0-80,0-25-193,0 25 40,0 0-48,0 0-273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41.88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0 197 2498,'0'0'-101,"0"0"62,0 0 45,0 0 18,0 0 135,0 0-59,0 0 135,0 0 2,0 0-147,0 0 110,0 0-210,0 0 27,0 0 109,0 0-103,0 0 192,0 0-165,0 0 26,0 0 146,0 0-294,0 0 150,25-23 4,0 23-166,0 0 153,0 0-35,0-24-17,25 24-6,0 0-32,0 0 32,0-24-15,0 24 21,25 0 227,-25 0-77,25-23-104,25 23 26,-25 0-206,25 0 191,0 0-35,0-24-7,25 24 8,-25 0-136,24 0 176,1-24-18,0 24-8,0 0 76,0 0-104,25 0 11,-25 0 94,25-24-108,0 24-19,0 0-8,25 0-98,0 0 27,-25 0 78,0 0 1,-1 0-4,1-23-3,-25 23 3,0 0 0,0 0 11,0 0-8,-25 0 1,0 0 0,-25 0-16,25 0-17,-25 0 25,0 0 4,0 23 8,0-23 10,-25 0-3,25 0-30,-25 0 26,0 0 8,0 0-34,0 0-3,-25 0-23,0 0-29,0 0 22,0 0 19,-25 0-22,0 0-4,0 0-35,0 0-81,0 0-131,0 0-93,0 0-174,0 0-68,0 0 164,-25 0-147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6:05.41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370 200 1830,'0'0'188,"0"0"-174,0 0 55,0-25 36,0 25-117,0 0 303,0 0-141,0 0-33,0-25 135,0 25-130,0 0 23,-25 0-20,25-24-42,-24 24 6,24 0-76,-25 0 192,0 0-334,25-25 36,-25 25 109,0 0-149,25 0 258,-25 0-135,0 25 139,25-25-132,-24 0-96,24 24 86,-25-24-99,25 0 95,0 25 7,0-25 3,0 25 83,0-25-76,0 25-3,0-25-29,0 25-73,0-25 76,0 25 124,25-25-30,-25 24 30,24-24-4,1 0-196,-25 25 151,25-25-59,0 0 26,-25 0 46,25 26-72,0-26 13,-25 0-10,25 0 17,-25 0-1,24 24-16,-24-24 0,0 0-87,25 0-27,-25 0 124,0 25-9,0-25 106,0 0-87,0 0 63,0 25-132,0-25 126,0 0 131,0 25-324,-25-25 159,1 0 18,24 0-135,-25 25 149,0-25-35,0 0-148,0 0 115,0 25 3,-24-25 43,24 0-23,0 0-63,0 0 73,0 0-168,25 0-150,-25 0-70,0 0-67,25-25-193</inkml:trace>
  <inkml:trace contextRef="#ctx0" brushRef="#br0" timeOffset="425">296 26 2693,'25'0'15,"-25"0"107,0-25 12,0 25 39,0 0-15,0 0 83,0 0-140,0 0-12,0 0-24,0 0-139,0 0 137,24 0-26,-24 0 29,0 0-35,25 0-11,-25 25-3,25-25-3,-25 0-7,25 0-14,0 0-4,-25 0 4,24 25-20,0-25 230,-24 0-200,25 25 8,-25-25-5,0 25-205,0 0 186,25-25-1,-25 24 35,0-24-32,0 25 198,0 0-207,0-25-14,0 25 41,0-25-197,0 25 200,0-25-7,-25 25-30,25-25 7,0 24-23,0-24 104,0 0-75,0 0 28,0 0-4,0 0-81,0 0 78,0 0-54,0 0 54,25 0-31,0 0 24,-25 0 37,25 0-74,0-24 4,0 24-23,24 0-7,-24 0-2,0-25 71,0 25-144,0 0-144,0 0-38,-1 0-35,1 0 61,0 0-173</inkml:trace>
  <inkml:trace contextRef="#ctx0" brushRef="#br0" timeOffset="838">742 523 3634,'0'0'-75,"0"0"108,0 0-89,0 0 23,0 0 226,0 0-173,0 0 89,0 0-23,0 0-134,0 0 75,0 0 28,0 0 26,0 0-2,25 0-4,-25 0 15,25 0-45,-25 0-24,25 0 0,-1 0-49,1 0 21,0-24 7,0 24-28,0 0 14,0 0 11,0 0-4,-1 0 17,1 0-65,25 0-88,-25 0-75,0 0 42,0 0-259,-25 0 107,24-25-96,1 25-422</inkml:trace>
  <inkml:trace contextRef="#ctx0" brushRef="#br0" timeOffset="1072">1115 374 3244,'-25'0'130,"25"0"-68,-25 0 35,0 0 98,25 0-73,-25 0 126,25 0 13,-24 0-86,24 0-55,-25 0-70,25 0-57,0 0-11,0 0 0,0 0 0,0 0 11,0 0-8,0 0 23,0 0 20,0 25-77,0-25-15,0 0-20,0 25-26,0-25 75,0 25-37,0-25-25,0 25-32,0 0-43,0-25 91,0 24-207,0-24-14,25 25 18,-25-25-296,0 25 132</inkml:trace>
  <inkml:trace contextRef="#ctx0" brushRef="#br0" timeOffset="1303">1339 275 3634,'24'0'-79,"-24"0"-12,0 0 3,0 0 165,0 0-51,0 0 52,0 0 3,0 0-23,0 0 14,0 0-68,0 0 19,0 0-145,25 0 126,-25 0 32,0 0-49,0 0 43,25 24 99,-25-24-139,0 0 26,25 25-46,-25-25-102,0 26 271,0-26-139,0 24 10,25-24-7,-25 25-136,0 0 276,0-25-139,0 25 9,0 0 1,-25-25-147,25 25 137,0-1 16,-25-24 99,25 25-146,0-25 23,0 0-29,0 25-100,0-25 153,0 0-10,0 0 14,0 25 16,0-25 0,0 0-13,0 0-4,0-25-6,0 25 21,0 0 82,0 0-120,25 0-61,0-25-69,0 25 7,0-25-38,-1 25 8,1 0-52,0-24-133,0 24 38,0-25-267,0 25-99</inkml:trace>
  <inkml:trace contextRef="#ctx0" brushRef="#br0" timeOffset="1735">1836 350 2718,'-25'0'21,"25"0"95,0 0-101,0 0 120,0 0 129,0 0-161,0 0 138,0 0-77,0 0-167,0 0 76,0 0 49,0 0-57,0 0 58,0 0-52,0 0-64,25 0 21,-25 0-39,25 0 15,-25 0-8,24 0 1,-24 0-18,25 0 38,-25 0-37,25 0 3,0 0 6,-25 0 142,25 0-179,0 0-80,0 0-13,-25 0-211,24 0 27,1-26-26,0 26 5,0 0-239,0 0-20</inkml:trace>
  <inkml:trace contextRef="#ctx0" brushRef="#br0" timeOffset="2283">2059 324 1979,'0'0'-15,"0"0"21,0 0 50,0 0 52,0 0-38,0 0-158,25 0 114,-25 0-157,0 0 208,0 0 129,0 0-164,0 0-13,0 0-153,0 0 145,0 0-9,0 0-15,0 0 136,0 0-130,0 0-109,0 0 226,0 0-92,0 0-94,0 0 166,0 0 23,0 0-138,0 0 105,0 0 62,0 0-31,-25 0 116,25 0-93,-24 0-41,24 0-51,-25 0-26,25 0-3,-25 26 53,25-26-138,-25 0-30,0 0 76,25 0-121,-25 0 114,0 24 56,25-24 88,-24 0-73,24 0-61,0 25-16,0-25-72,-25 0 78,25 0 16,0 0 14,0 0 75,0 0-134,0 0 46,0 25 71,0-25-141,0 0 183,0 0-39,0 0-81,0 0 19,0 0 7,25 0 23,-25 25-123,24-25 156,-24 0-95,25 0 23,-25 0 116,25 0-194,0 0 150,-25 0 25,25 0-7,0 0 44,-25 0-207,25 0-50,-1 0 139,-24 0-102,25 0 102,0 0 110,-25 0-247,25 25 128,-25-25 12,25 0 1,-25 0 9,0 0 1,25 0-57,-25 0-107,25 0 221,-25 0-130,0 0 37,0 0 25,0 0-9,0 25 22,0-25 118,0 0-160,0 0-108,0 0 95,0 0-111,0 0 154,0 24-4,0-24 23,0 0 40,0 0 65,0 25-131,0-25-3,-25 0-27,25 0-75,-25 25 142,0-25-11,25 0-49,-25 25 36,0-25-10,0 0-39,1 25 89,-1-25-73,0 0 0,0 0 60,25 0-70,-25 0-13,0 25-20,0-25-46,25 0-30,-24 0-32,24 0-34,0 0-127,0 0-248</inkml:trace>
  <inkml:trace contextRef="#ctx0" brushRef="#br0" timeOffset="2950">2407 424 3542,'0'0'33,"0"0"70,0 0-3,0 0 3,0 0 18,0 0-63,0 0 49,0 0 10,0 0-58,0 0 25,0 0-20,0 0 6,0 0 12,25 0-32,-25 0 167,0 0-203,24 0-10,-24 0-8,25 0-177,0 0 210,-25 0-47,25 0 40,0 0-90,-1 0-64,-24 0 51,25 0-129,-25 0 42,25 0-55,0 0-44,0 0-97,-25 0-114,25 0 116,-25 0-312</inkml:trace>
  <inkml:trace contextRef="#ctx0" brushRef="#br0" timeOffset="3173">2680 324 2742,'0'26'122,"-25"-26"52,25 0 92,-25 0-3,25 0-58,0 0 20,-25 0-67,25 0 21,0 0-51,0 0-82,0 0 131,0 0-188,0 0-21,0 0 192,0 0-319,0 0 141,0 0-45,0 0-142,0 24 115,0-24-34,0 0-4,0 0-68,0 25 91,0-25-66,0 0-117,0 25 97,0-25-283,0 0 202,0 25-173</inkml:trace>
  <inkml:trace contextRef="#ctx0" brushRef="#br0" timeOffset="3386">2904 324 3647,'24'-25'40,"-24"25"13,0 0-79,0 0-17,0 0-36,0 0 9,0 0 77,0 0 174,0 0-152,25 0 1,-25 0 3,0 0-198,0 0 205,25 0-63,-25 25 26,0-25 7,0 0-37,25 0 37,-25 0-46,0 26 49,0-26-59,0 0 59,0 24-3,0-24 20,0 25-7,0-25 78,0 25-127,0 0 23,-25-25 6,25 25-3,-25-25 33,25 25-63,-25-25 220,25 24-285,-24-24 75,24 25 20,0-25-166,-25 25 126,25-25 66,0 0-36,0 0 20,0 0-20,0 0 20,0 0 3,0 0 18,0 0 69,0 0-97,0 0 50,25 0-50,-25 0-20,24 0 51,1 0-54,-25 0 20,25-25-3,0 25-64,0 0-22,0-25 62,0 25-123,-1 0 18,1-24-94,0 24-126,-25 0-83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6:19.46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72 274 3820,'0'0'33,"0"0"11,0 0 0,0 0-24,0 0-44,0 0-13,0 0 0,0 0 24,0 0 0,0 0 19,0 0-6,0 0-23,0 0 26,25 25-16,-25-25 13,0 0 26,0 25-12,0-25-27,0 25 16,25 0-3,-25 0 158,0 0-138,25-25-46,-25 50 23,0-25-173,0-25 324,0 25-181,24 0-10,-24 0-7,0 0-154,0-25 352,0 25-168,0-25-3,0 0-10,0 0-193,-24 25 216,24-25-196,-25 0 1,25-25 32,-25 25-64,25 0 204,-25-25 85,25 25-85,-25-25-30,25 25 15,-24-25-44,24 0 116,0 0 33,-25 0 31,25-25 177,0 25-74,0 0 111,0 0-109,0 0-59,0 0-65,0 0-99,0 0 83,25 0-135,-25 0 173,0 0-11,24 25-30,-24-25 1,0 25-45,25-25-19,-25 25 30,0 0 0,25 0-37,-25-25 6,0 25-10,0 0-43,0 0 37,0 0 0,25 0 115,-25 0-148,0 0-3,0 0 96,0 25-156,0-25 156,25 0-60,-25 25-89,0 0 44,0-25 32,0 25 27,0 0 13,0 0 3,-25 0-45,25-25-116,-25 25 56,25 0-96,-25 0 35,25-25 133,0 25-60,-25-25 130,25 25-56,0-25 16,0 0-12,0 25 40,0-25-10,0 0-27,0 0 30,0 0-95,0 0 142,0 0-47,0 0 155,0 0 43,0 0-14,0 0 88,0 0-119,25 0-177,-25 0-11,25 0-19,-25 0-64,25 0 165,-25 0-51,25 0 15,-25 0 175,24 0-41,1 0-157,-25 0-2,25 25-162,0-25 19,0 0 159,-1 25-10,1-25-10,0 25-4,-25 0 28,25-25-1,0 25-3,-1-25-26,-24 25-68,25-25 74,0 25-99,-25-25-183,25 25 30,-25-25-164,25 25 5,-25-25-98</inkml:trace>
  <inkml:trace contextRef="#ctx0" brushRef="#br0" timeOffset="683">891 274 2474,'0'0'260,"0"0"-77,0 0 84,0 0 10,0 0-96,0 0-83,0 0 56,0 0-131,-25 0-175,25 0 321,0 0-287,0 0 118,-25 0 10,25 0-189,0 0 297,0 0-128,0 0 104,0 25-90,0-25-162,0 0 131,0 0 37,0 0 0,0 25 7,0-25 13,0 0-141,0 25 252,0-25-131,0 0-23,0 0 20,25 25-126,-25-25 146,0 0 142,25 0-136,-25 25-20,24-25-29,-24 0-140,0 25 314,0-25-162,25 0 14,-25 0 17,25 25-182,-25-25 162,0 0 3,0 25 158,0-25-251,25 0 1,-25 25-10,0-25-49,0 0 154,0 0-103,0 0-138,0 25-184,-25-25 118,25 0 28,-25 0 71,25 25-252</inkml:trace>
  <inkml:trace contextRef="#ctx0" brushRef="#br0" timeOffset="1005">692 299 2426,'0'0'18,"-25"0"30,25 0 131,-24 25 119,24-25-59,-25 0-31,25 0 33,-25 25-232,25-25 50,-25 0 14,25 25-39,-25-25-41,25 0 11,0 25-24,0-25-96,-24 25 119,24 0 143,0-25-139,0 25-20,0 0 29,0 0 2,0 0-77,24 0 66,-24-25-7,25 25-252,0 0 47,-25 0-26,25 0-91,0-25 3,-1 25-77,1-25-223</inkml:trace>
  <inkml:trace contextRef="#ctx0" brushRef="#br0" timeOffset="1239">1188 349 2656,'0'0'102,"0"0"113,0 0-71,0 0 107,0 0-204,0 0-98,0 0 86,0 0-35,0 0 108,0 0-24,0 0-15,25 0-183,-25 25 121,0-25-24,0 0-64,25 0 87,-25 25-75,0-25 149,0 0-80,25 25 45,-25-25-38,0 25-24,0 0 66,24-25 43,-24 25-154,0 0-72,0-25-4,0 25-69,0 0-30,0-25-1,0 25 62,0 0-93,-24-25-139,-1 25-171</inkml:trace>
  <inkml:trace contextRef="#ctx0" brushRef="#br0" timeOffset="1507">1435 399 1750,'0'0'175,"25"0"-36,-25 0 63,0 0 236,0 0-201,0 0 162,0 0-163,25 0-236,-25 0 46,0 0-13,25 0 7,-25 0-40,0 0 16,24 0-123,1 0 84,-25 0 36,25 0-43,0 0-12,-25 0 13,25 0-30,-1 0 23,1 0-205,0 0-109,-25 0 64,25 0-111,-25 0-90</inkml:trace>
  <inkml:trace contextRef="#ctx0" brushRef="#br0" timeOffset="1994">2427-1 3490,'0'0'-30,"0"0"103,0 0-86,0 0 112,0 0-63,0 0 21,-24 0-18,24 0-46,-25 0 90,0 0-103,25 0 117,-25 25-46,0-25 3,1 0-6,-1 25-52,0 0 15,25-25 9,-25 25-33,0 0 53,25-25-40,-24 25-20,24 0 13,0 0 17,0 0-24,0 0 21,0 0-3,0 0-42,0-25 28,0 25 0,24 0-7,1-25-37,0 25 6,-25-25-62,25 25-42,24-25 63,-24 0-239,0 0 15,0 0-65</inkml:trace>
  <inkml:trace contextRef="#ctx0" brushRef="#br0" timeOffset="2257">2824 49 2130,'0'0'0,"0"0"140,0 0-128,0 0 41,0 0 15,0 0-83,0 0 256,0 0 29,0 0 6,25 0 71,-25 0-233,0 0-42,0 0-19,0 25-124,25-25 100,-25 0 2,0 0-15,25 25-6,-25-25-10,0 25-13,0-25 16,24 0 11,-24 25 16,0 0-17,0-25 18,0 25-18,0-25 17,0 25-83,0 0-73,0 0-9,0-25-78,0 25 37,0 0-109,0-25-43,0 25 123,-24-25-49,24 25 56,-25-25-262</inkml:trace>
  <inkml:trace contextRef="#ctx0" brushRef="#br0" timeOffset="2517">2750 74 2130,'0'0'153,"0"0"-70,-25 25 64,25-25 215,-25 0-69,25 0-26,-25 25 142,25-25-369,-24 0 94,24 25-54,-25-25-190,25 25 133,-25-25-154,25 25 152,0 0 2,0 0-6,-25-25-34,25 25 10,0 0-23,0 0 37,0 0 16,0 0 154,0 0-170,25 0-34,0-25-53,0 25-184,-25 0 268,24-25-158,1 25-157,0-25-134,0 0-108,24 0-172</inkml:trace>
  <inkml:trace contextRef="#ctx0" brushRef="#br0" timeOffset="2749">3221 99 2656,'0'0'12,"0"0"187,0 0 39,0 0-53,0 0 8,0 0-157,0 0-13,0 0 49,0 0-19,0 0-43,0 0-33,0 0-7,0 0 145,0 25-148,0-25 36,0 0 14,25 0-119,-25 0 304,25 25-179,-25-25-3,0 25-33,24-25-134,-24 25 171,0 0 9,0-25-26,0 25-76,0 0-43,0 0 10,0 0-156,0 0 96,0 0-168,0 0 0,0 0-105,0 0-203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6:23.01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0 175 3270,'0'0'48,"0"0"17,0 0 3,0 0-4,0 0-67,0 0-20,0 0-6,0 0 142,0 0-97,0 0 137,0 0-127,0 0-149,0 0 123,0 0-127,25 0 265,-25 0 36,25-24-13,0 24-144,-1 0-21,1 0-144,0 0 27,25 0 131,-26 0-108,1 0 188,25 0-67,-25 0-39,-1-25-266,1 25-142,0 0 86,0 0-16,-25 0-13,25 0-51</inkml:trace>
  <inkml:trace contextRef="#ctx0" brushRef="#br0" timeOffset="246">99 373 2130,'0'0'50,"-24"0"134,24 24 28,-25-24-47,25 0 60,0 0-82,0 0 15,0 0 96,0 0-97,0 0-45,0 0-55,0 0-34,0 0-9,0 0-18,0 0 21,25-24 7,-25 24 16,24 0-6,1 0-7,0 0-20,0 0-24,0 0 27,-1 0-3,26 0-27,-25 0-21,24-25-46,-24 25-47,0 0 38,25-25-217,-26 25-68,26 0 35,-25-24-386</inkml:trace>
  <inkml:trace contextRef="#ctx0" brushRef="#br0" timeOffset="490">521 28 2853,'0'0'235,"-25"0"-43,25 0 80,0 0 17,0 0-174,0-25 69,0 25-64,-25 0 5,25 0-69,0 0 0,0 0 4,0 0-45,0 0 27,0 0-80,0 0-26,0 0 18,0 0-14,0 0 67,25 0 11,-25 25-4,25-25 21,-25 0-35,25 0 32,0 0 24,-1 24-52,1-24 17,-25 0-53,25 25-38,0-25 31,-1 0 35,1 24 4,0-24 4,0 25 3,0-25-49,-1 0 42,1 25-7,0-25 7,0 24-4,-25-24-27,25 25 3,-1-25 190,-24 25-204,25-25-34,-25 0 28,0 24-252,25-24 175,-25 0 115,0 0-58,0 25 32,0-25 62,0 0-103,0 25 74,-25-25 3,25 24 26,-25-24 1,1 0-3,-1 25-24,0-25-34,0 25 24,0-25-36,1 24 3,-1-24 6,0 25-228,-25-25-63,26 24 49,-1-24-345,0 25 9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6:24.13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343 421 3308,'25'0'32,"-25"0"27,0-24 65,0 24 31,0 0 9,0 0 35,0 0-55,0 0-20,0 0-55,0 0-62,0 0 0,0 0 140,0 0-164,0 0-25,0 0 14,0 0-154,0 0 171,0 0 32,0 0-31,0 0 13,0 24 18,0-24-21,0 25-7,0-25 21,0 25-17,0 0-11,0 0-7,0 0-75,25-25-14,-25 24-2,0 2-46,0-1 9,0-25-34,0 24-176,0-24 126,25 25-48,-25-25-233,0 25 91</inkml:trace>
  <inkml:trace contextRef="#ctx0" brushRef="#br0" timeOffset="261">20 794 2498,'0'0'18,"-25"0"12,25 25 40,0-25 211,0 0-2,0 0 25,0 0-100,0 0-204,0 0-30,0 0-13,0 0 62,0 0 8,0 0 36,0 0-10,0 0-6,25 0-7,-25 0 0,25-25-23,0 25 24,0 0-4,0 0-13,24 0 10,-24 0-3,25-24 3,0 24-31,-1 0 25,-24 0-32,25-25-13,0 25 226,-1 0-220,-24 0-9,25 0 27,-25-25-229,0 25 144,24 0 17,-24 0-77,0 0-5,0 0-8,-25 0-31,25 0-106,-25 0 55,24 0-140,-24 0-29,0 0 247,0 0-295,0 0 79</inkml:trace>
  <inkml:trace contextRef="#ctx0" brushRef="#br0" timeOffset="575">542 1018 3003,'0'0'19,"0"0"25,-25 0 42,25 0 0,0 0-29,0 0 8,-25 0-20,25 0 7,-24 0 16,24 0-39,-25 0-45,25 0 23,-25 0-36,25 0-11,-25 0 37,25 0-3,-25 0-11,25 25 50,0-25 113,0 0-156,0 24 33,0-24-42,0 0-134,0 26 259,0-26-90,0 25-16,0-25 14,0 24-124,0-24 107,0 0 19,0 25-10,25-25 11,-25 25 39,25-25-3,-25 0 26,25 0-29,-25 25-44,25-25-2,-1 0-24,-24 0 26,25 0 1,0 0-11,0 0 4,-25 0-9,25 0-5,0 0 11,0 25 16,-1-25-13,-24 0-23,25 0 152,-25 0-139,0 0 0,25 0 170,-25 0-303,0 0 130,0 0 23,0 0-17,0 0 31,0 0 12,0 25 15,0-25-144,-25 0 140,25 0-10,-25 0-41,25 24 38,-24-24-17,-1 0-23,0 25 6,0-25-10,0 0 16,-25 25-6,26-25-6,-1 0-25,0 0-43,25 0-19,-25 0-10,0 0-189,25 0-102,-25 0 39,25 0-374</inkml:trace>
  <inkml:trace contextRef="#ctx0" brushRef="#br0" timeOffset="1109">1139 695 2607,'0'0'-66,"0"0"32,0 0 34,0 0 34,0 0 172,0 0 12,0 0 9,0 0 3,0 0-63,0 0-46,0 0-21,0 0 11,0 0-40,0 0 21,0 0-10,0 0-51,0 0-14,0 0-10,0 0 4,0 0 10,0 0-1,0 0 1,0 0-14,0 0-7,0 0 182,0 0-158,0 0-6,24 0 10,-24 0-157,25 0 146,-25 0 8,25 0 144,0 0-141,0 0-35,0 0 28,-1 0-169,1 0 130,0 0 18,0 0-10,0 0-8,-1 0 11,-24 0 7,25 0-3,-1 0 10,-24-25-25,0 25 25,25 0-14,-25 0 7,0 0 18,0 0-25,0 0-7,0 0-11,0 0 15,0 0 13,0 0-3,0 0 14,0 0-35,0 0-7,0 0-17,0 0-52,0 0-13,0 0-80,0 0 78,0 0-212,0 0-66,0 0 88,0 0-119,0 0-66</inkml:trace>
  <inkml:trace contextRef="#ctx0" brushRef="#br0" timeOffset="1667">2082 74 3634,'0'0'6,"0"0"34,0-26 37,0 26 30,0 0 53,0-24 11,0 24 14,0 0 12,0 0-44,0-25-27,0 25-21,0 0-28,0 0-7,0 0-19,0 0-51,0 0-29,0 0-12,0 0 4,0 0-3,0 0 160,0 25-153,0-25-3,0 0 3,0 0-109,0 24 149,0-24-14,0 26 14,0-1-33,0-1 26,0 1-7,0 0-7,0 0-29,0 0-36,25 24-18,-25-24-16,0 0 7,0 0-27,0 0 26,0 0-23,25-1 55,-25 1-55,0 0-197,24-25-89,-24 25 1,0-25-64,0 25-67</inkml:trace>
  <inkml:trace contextRef="#ctx0" brushRef="#br0" timeOffset="2028">1833 570 1922,'0'0'-6,"0"0"23,0 0-135,0 0 196,0 0 27,0 0-8,0 0 68,0 0-148,0 0 52,0 0 91,0 0 189,0 0-24,0 0-118,0 0 18,0 0-82,0 0-100,0 0 43,25 0-96,-25 0-51,25 0 109,0 0 5,0 0 12,0 0 34,-1 0-21,1-24-2,25 24-38,-25 0-24,25 0 3,-1-25-6,1 25-1,0 0-6,-1 0-29,1-25 25,0 25-3,-1 0 17,1 0 17,25-25-24,-26 25 14,1 0-7,-25 0-10,25-25 13,-1 25-3,-24 0 11,25 0-11,-25-25 10,0 25 8,-1 0-21,1 0 17,0 0 11,0 0-18,-25 0 18,25-24 11,-25 24 142,0 0-120,0 0-18,0 0-32,0 0-163,0 0 112,0 0 11,0 0 170,0 0-163,0 0-7,0 0-36,0 0-166,0 0 124,0 0-25,0 0-18,0 0-38,0 0-37,0 0-14,0 0-87,0 0-53,0 0 52,0 0-225,0 0-24</inkml:trace>
  <inkml:trace contextRef="#ctx0" brushRef="#br0" timeOffset="4148">2181 794 1853,'0'0'69,"0"0"27,0 0-79,0 0 165,0 0 27,0 0-101,0 0 113,0 0 28,0 0-127,0 0 67,0 0-18,0 0-164,0 0 35,0 0 27,0 0 11,0 0-21,0 0-16,0 0-26,0 0-27,0 0-20,0 0-7,0 0 51,0 25-14,0-25-17,-25 0 24,25 0-31,-24 25-6,-1-25 57,25 25-37,-25-25 0,25 0 94,0 25-114,-25-25 40,0 25-30,25-25-73,0 24 76,0-24-2,-25 25 19,25-25-30,0 0 1,0 25-20,0-25 25,0 0 31,0 0-11,0 25 24,0-25-17,25 0-12,-25 25 2,0-25-35,25 0 32,-25 0 14,0 0 12,25 24 46,-25-24-69,25 0 14,-25 0 12,25 0-29,-1 0 30,-24 0-14,25 0-22,-25 0 0,25 0 16,-25 0-16,25 0 0,0 0 19,-25 26-19,0-26 9,25 0 157,-25 0-157,0 0-16,0 0 16,24 0-129,-24 0 123,0 0 6,0 0-9,0 25 16,0-25 36,0 0 10,0 0 29,0 0-29,0 0 17,0 24 13,0-24-43,-24 0 31,24 0-41,0 25 4,-25-25-10,25 0-37,-25 0 3,0 25 0,25-25 126,-25 0-99,0 0-6,25 0-4,-24 0-130,-1 25 77,25-25-20,-25 0-33,25 0 4,-25 0-28,25 0-115,0-25-68,-25 25 64,25 0-47,0 0-158,0 0-65</inkml:trace>
  <inkml:trace contextRef="#ctx0" brushRef="#br0" timeOffset="4807">2703 894 2118,'0'0'29,"0"0"-5,0 0 23,0 0-3,0-25 10,0 25 29,0 0-29,0 0 21,0 0-23,0 0-22,-25 0 6,25 25-11,0-25-16,0 0 25,-25 0-12,25 0-4,0 0-9,-24 25-36,24-25 120,0 0-87,0 0 91,0 24 92,0-24-95,0 0 13,0 0-59,0 25-74,0-25 6,0 0 75,0 0-39,0 25 13,0-25 97,0 0 27,0 0-120,0 0-33,24 25-113,-24-25-21,25 0 137,-25 0 20,25 25 148,-25-25-31,25 0-123,-25 0 3,0 24-58,25-24 72,-25 0 104,0 0-148,25 0-97,-25 0-48,0 0 8,24 0 150,-24 26 118,0-26-115,0 0 34,0 0 20,0 0-118,0 0 125,0 0-34,0 25-9,0-25 2,-24 0 179,-1 0-195,25 24-3,-25-24-13,0 0-182,0 25 204,0-25-12,1 0-18,24 0-30,-25 0 7,0 0-56,0 0-13,25 0-187,-25 0-157,25 0 39,-25 0-357</inkml:trace>
  <inkml:trace contextRef="#ctx0" brushRef="#br0" timeOffset="5227">2778 720 2767,'0'-25'207,"0"25"-17,0 0 43,0 0 54,0 0-211,0 0 38,0 0-10,0 0-49,0 0 37,0 0-9,0 0-59,0 0 3,0 0-34,0 0-13,24 0 40,-24 0-9,0 0-4,0 0-21,0 0 7,25 0 0,-25 0 170,0 0-156,0 0 157,0 0-171,25 25-181,-25-25 366,0 0-363,0 25 171,0-25 28,0 25-215,0-1 201,0-24-7,0 25-27,0 0 72,0 0-42,-25-25-6,25 25 27,0-25-10,0 25-3,0-25 2,0 24-9,0-24-35,0 0 38,0 0 31,0 0 134,0 0-154,0 0 20,0 0-38,25 0-127,0 0 123,-25 0-27,25-24-17,0 24-34,0 0 28,-1-25-31,-24 25-15,25-25-54,0 25-63,0 0-123,0-25 61,0 25 21,-25-25 18,25 25-155,-1 0-159</inkml:trace>
  <inkml:trace contextRef="#ctx0" brushRef="#br0" timeOffset="5667">3101 1067 1933,'0'0'174,"0"0"-65,0 0 81,0 0 166,0 0-115,25 0 96,-25 0-32,0 0-132,0 0-29,24 0 6,-24-24-68,0 24-41,25 0-3,-25 0-55,25 0 213,0-25-192,-25 25-46,25 0 53,0 0-225,0-25 193,-1 25-26,1 0-69,0 0-49,0 0-41,0-25-98,-1 25-74,-24 0-20,24 0 91,1 0 45,-25 0-278</inkml:trace>
  <inkml:trace contextRef="#ctx0" brushRef="#br0" timeOffset="5884">3349 919 2535,'-25'0'136,"25"0"70,-24 0 39,24 0 93,-25 0 120,25 0-182,-25 0-35,25 0-46,-25 0-235,25 0 93,0 0 136,0 0-189,0 0-15,0 0 8,0 0-174,0 24 135,0-24 177,0 0-188,0 0 19,0 0-1,0 0-198,0 25 161,0-25-11,0 25-26,0-25-23,0 25-27,0-25 4,25 25 69,-25-25-187,0 0 48,25 24-5,-25-24-135,0 0 107,25 0-368</inkml:trace>
  <inkml:trace contextRef="#ctx0" brushRef="#br0" timeOffset="6118">3522 819 2644,'25'0'231,"-25"0"-49,0 0 23,0-25 52,0 25-197,0 0 65,0 0 12,0 0-23,0 0-36,0 0-3,0 0-45,0 0-43,25 0-1,-25 0 0,0 0-6,0 0 6,0 0 35,25 0-31,-25 25 16,0-25-13,25 0-27,-25 0 34,0 0 0,0 25 0,0-25 21,24 25-21,-24-25-7,0 0 27,0 25-26,0 0-5,0-25 18,0 24-3,0-24 20,0 25 10,0 0-34,0-25 7,-24 25-18,24-25-16,0 0 51,0 25-41,0-25 7,0 0 16,0 0-12,0 0 43,0 0-19,0 0-15,0 0 1,0 0-1,0 0 14,0 0-24,0 0-57,0 0-35,0 0 4,0 0 24,0 0 20,0-25-15,0 25-62,24 0 65,-24 0-207,25-25-18,-25 25-19,25 0-135,0-25 328,0 25-206,-25 0 129,25-25-146,-1 25-185</inkml:trace>
  <inkml:trace contextRef="#ctx0" brushRef="#br0" timeOffset="6492">4044 745 2486,'0'0'24,"0"0"-18,0 0-89,0 0 23,-25 0 140,25 0 47,-25 0 10,25 0 177,0 0-213,0 0 101,0 0-23,-25 0-62,25 0-59,0 0-137,-24 0 99,24 0-107,0 0 90,0 0 13,-25 0-16,25 0-32,0 0 19,0 0 13,0 0 0,0 0-7,0 25 10,0-25 114,0 0-111,0 0 37,0 0-10,0 0-117,0 24 104,0-24 3,0 0-20,0 0-3,0 25 26,0-25-26,0 0 30,0 0-13,25 25-10,-25-25-7,24 0-3,-24 0-11,0 25 24,25-25 17,-25 0-20,0 0 13,25 0 13,-25 0-16,0 25 0,25-25-11,-25 0-22,25 0-5,-25 0 11,25 0 41,-25 0-41,0 0 3,0 25 4,25-25 78,-25 0-99,0 0-5,0 0-18,0 0-95,0 0 156,0 0 6,0 0 13,0 0 24,0 24-47,0-24 20,0 0 27,0 0-27,-25 0 24,25 25-27,0-25-17,-25 0 4,25 0-4,-25 25 7,25-25 0,-25 0 4,0 25 6,25-25 98,-25 0-172,1 0-45,24 25-59,-25-25-124,25 0 123,0 0-192,-25 0-88,25 0-161</inkml:trace>
  <inkml:trace contextRef="#ctx0" brushRef="#br0" timeOffset="6993">4268 894 2853,'0'0'-50,"0"25"29,0-25 131,0 0 190,0 0-49,0 0 12,0 0-95,0 0-178,0 0 114,0 0-39,0-25-25,0 25 15,0 0 150,0 0-181,25 0-17,-25 0-21,24 0-146,-24 0 167,25 0-78,0 0-21,-25-25-63,25 25 90,0 0-22,0 0-231,-25 0-61,24 0-59,1 0 83,0 0-111</inkml:trace>
  <inkml:trace contextRef="#ctx0" brushRef="#br0" timeOffset="7219">4417 794 3053,'0'0'128,"-25"0"-25,25 0 112,-25 0 48,25 0-70,-25 0 79,25 0-84,-25 0-20,25 0-36,0 0-68,0 0-35,-24 0-18,24 0-22,0 0-3,0 0-1,0 0-14,0 0-7,0 0 33,0 0-5,0 0 8,0 25-7,0-25-14,0 0 138,0 25-181,0-25-3,0 25-11,0 0-130,0-25 131,0 25 15,0-25-41,0 24-27,0-24 5,0 25-55,24-25 77,-24 25-225,0-25-68,0 0-73,25 0-166</inkml:trace>
  <inkml:trace contextRef="#ctx0" brushRef="#br0" timeOffset="7509">4591 720 2510,'0'0'-75,"0"0"121,0 0-76,0 0 30,0 0 114,25 0 82,-25 0 79,0 0-69,0 0-20,0 0-222,24 0 19,-24 0 132,0 0-121,0 0 15,25 0-9,-25 0-95,0 0 101,25 0-3,-25 0-9,0 0-10,0 0 32,0 0-19,0 25 0,0-25 26,25 0-56,-25 0 152,0 25-80,0-25-42,0 0 51,0 24-137,0-24 86,0 25 45,0-25-22,0 25 3,-25-25 3,25 25-22,-25-25-8,25 25-5,0 0 2,-25-25-3,25 24 20,0-24 16,0 0-13,-24 25 23,24-25-36,0 0-3,0 0 36,0 25-39,0-25 42,0 0-32,0 0-4,0 0 30,0 0-40,0 0 43,0 0-16,0 0 3,0 0 0,0 0 17,0 0-37,0 0-30,0 0 43,0 0-16,0 0 33,0 0 17,0 0-60,0 0 27,0 0-8,0 0 22,0 0 5,0 0-2,0 0-14,24 0 3,-24 0 11,25-25-45,0 25 143,-25 0-132,25 0 16,-25 0 8,25-25-133,0 25 133,-25 0-4,25 0-3,-1 0-4,-24-24-34,25 24 41,-25 0-20,25 0-11,-25 0 35,25 0-45,-25 0 41,0 0-7,0 0-17,0-25-20,0 25-55,0 0-10,0 0-33,0 0-38,0 0 80,0 0-232,0 0-197,0 0-130</inkml:trace>
  <inkml:trace contextRef="#ctx0" brushRef="#br0" timeOffset="8056">5013 570 3820,'0'0'47,"0"0"7,0 0 17,0 0 31,25 0-36,-25 0 24,0 0-4,0 0-12,0 0 31,0 0-48,0 0-4,0 0-10,25 0-58,-25 0 23,0 0-19,0 0-10,25 0 14,-25 0 17,25 0 8,-25 0-4,24 26-14,-24-26 4,25 0-29,-25 25 175,25-25-168,-25 24-18,25 1-13,-25-25-210,0 25 127,0 0 7,25 0 15,-25 0-19,0-1-1,0 1-94,0 0 81,0 0-124,-25 25 74,25-26-66,-25 1-107,25 0 109,-25 0 49,0 0-118,1-1-93</inkml:trace>
  <inkml:trace contextRef="#ctx0" brushRef="#br0" timeOffset="9041">2653 794 1979,'0'0'-152,"0"0"213,0 0-135,0 0 153,0 0 125,0 0-168,0-24 3,-24 24-80,24 0 29,0 0 61,0 0 64,0 0-15,0 0-15,0 0-80,-25 0 87,25 0-53,0 0 30,0 0 133,0 0 6,0 0 5,0 0-27,0 0-251,-25 0 73,25 0 34,0 0-37,0 0 13,-25 0 7,25 0-146,0 0 42,0 24 181,-25-24-97,25 0 141,-25 25-109,25-25 38,0 25 4,-25-25-134,25 25 243,-24-25-266,24 25 37,0 0 82,-25-1-133,25-24 124,0 25-37,0 0 30,0 0 4,-25 0 0,25-1-1,0 2-2,0-1-17,0-1 9,0 1-12,0 0-31,0 0 14,25 0 26,-25 0-6,25-1-11,-1 1 41,-24 0-100,25 0 114,0-25-117,25 25-230,-25 0-42,24-25-89,-24 24 6,25-24-195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7:37.99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50-1 1090,'0'0'40,"0"0"44,0 0 196,0 0 48,0 0-149,0 0-20,0 0-118,0 0 78,0 0 54,0 0 116,0 0-34,0 0-102,0 0 43,0 0-148,0 0 78,0 0-126,0 0 26,0 0 29,0 0-131,0 0 102,0 0-19,0 0 3,0 0 53,0 0-14,0 0 34,0 0-26,25 0-16,-25 0 9,25 0-2,-25 0-15,25 0-43,0 0-33,-25 0-95,25 0-34,0 0-28,0 0-51,-25 0 2,25 0-64,0 0-233,0 0-44</inkml:trace>
  <inkml:trace contextRef="#ctx0" brushRef="#br0" timeOffset="293">0 246 2142,'0'0'56,"0"0"21,0 0 51,0 0 90,0 0 122,0 0 43,0 0-95,0 0 16,0 0-254,0 0-23,0 0 75,0 0-122,0 0 71,0 0-14,0 0-16,0 0 7,0 0 3,25 0-45,0 0 17,-25 0-3,25 0 7,0 0-13,0 0-90,0 0-10,0 0-30,0 0-51,0 0-19,0 0-128,0 0-4,0 0 27,0 0-246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6:55.88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50 424 962,'0'0'40,"0"0"188,0 0 41,0 0-9,0 0-26,0 0-202,0 0 6,0 0 12,0 0-91,-25 0 38,25 0 81,0 0-70,0 0 115,0 0-2,0 0-118,0 0 78,0 0-48,0 0-12,0 0 13,0 0 159,0 0 30,0 0-39,0 0-63,0 0-76,0 0-38,0 0 71,0 0 29,0 0-185,0 0 154,0 0-79,0 0 42,0 0 48,0 0-136,0 0 65,0 0-42,0 0 62,0 0-13,0-25-33,0 25 4,0 0-41,0 0 31,0 0 6,0 0-10,0 0 53,0 0-104,0 0 68,0 0 26,0 0-10,0 0 72,0 0-85,0 0-88,0 0 58,0 0-83,0 0 126,0 0-23,0 0 50,0 0 50,0 0-100,0 0 111,0 0-219,0 0 138,0 0-123,0 0 100,0 0 77,0 0-174,0 0 207,0 0-107,0 0 19,0 0 65,0 0-80,0 0 2,0 0-9,0 0 26,0 0-10,0 0-49,0 0-55,0 0 107,0 0 1,0 0 22,0 0 39,0 0-104,0 0 13,0 0 32,0 0-22,0 0 0,0 0-34,0 0-2,0 0-74,0 0 99,0 0-98,0 0 96,0 0 80,0 0-103,0 0 39,0 0-118,0 0-59,0 0-26,0 0 58,0 0 9,0 0 85,0 0-3,0 0 0,0 0-11,0 0 74,0 0-121,0 0-21,-25 0 1,25 0-103,0 0 95,0 0 126,0 0 63,0 0-282,0 0-8</inkml:trace>
  <inkml:trace contextRef="#ctx0" brushRef="#br0" timeOffset="32845">9428 0 3464,'25'25'49,"-25"-25"60,0 0 68,0 0 53,0 0 10,0 0-20,0 0-25,0 0-45,0 0-45,0 0-50,0-25-30,0 25-25,0 0 11,0 0-22,0 0-61,0 0-44,0 0-95,0 0-52,0 0-13,0 0-18,0 0-81,0 0 9,0 0-108,0 0-262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6:36.97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818 30 1660,'0'0'39,"0"0"-170,0 0 45,0 0 145,0 0 7,0 0 152,0 0-138,0 0-4,0 0-131,0 0 49,0 0 123,0 0-128,0 0 199,0 0-97,0 0-61,0 0 17,0 0-95,0 0 50,0 0 61,0 0-24,0 0-45,0 0 33,0 0-42,0 0 54,0 0 0,0 0-27,0 0 31,0 0-62,0 0 41,0 0 26,0 0-26,0 0 162,0 0 37,0 0-86,0 0 116,0 0-136,0 0-72,0 0 2,0 0-123,0 0 142,0 0-78,0 0 191,0 0 10,0 0-108,0 0-36,0 0-114,0 0 7,0 0-46,0 0 126,0 0 25,0 0-1,0 0 166,0 0-148,0 0-14,0 0 1,0 0-179,0 0 168,0 0-30,0 0-1,0 0 200,0 0-227,0 0 24,0 0-10,0 0-200,0 0 234,0 0-38,0 0 18,0 0 3,0 0-25,0 0 29,0 0-25,0 0-3,0 0 17,0 0 0,0 0 27,0 0-30,0 0-1,0 0 15,0 0-1,0 0 32,0 0-49,0 0-10,0 0-14,0 0 27,0 0 18,0 0-14,0 0 14,0 0-35,0 0 28,0 0 31,0 0-48,0 0 3,0 0 17,0 0-48,0 0 41,0 0-30,0 0-48,0 0-4,0 0 156,0 0-191,0 0 131,0 0-44,0 0-413,0 0 166,0 0-168,0 0 120,0 0 178,0 0-3,0 0-167,0 0-66,0 0 77,0 0 45,0 0 221,0 0 214,0 0-209,-25 24 183,25-24 17,0 0-392,0 0 401,0 0-359,0 0 213,0 0-2,0 0-197,0 0 231,0 0-57,0 0 93,0 0 193,0 0-11,0 0-267,0 0 295,0 0-271,0 0 99,0 0 47,0 0-160,0 0 108,0 0 93,0 0 75,0 0 30,0 0-45,0 0-415,0 0 24,0 0 13,0 0 119,0 0-3,0 0-23,0 0 23,0 0-17,0 0 134,0 0-131,0 0-48,0 0 45,0 0-132,0 0 239,0 0-93,0 0-20,0 0-3,0 0 16,0 0-6,0 0-30,0 0 7,0 0-114,0 0 100,0 0 106,0 0-83,0 0-29,0 0 112,0 0-63,0 0 0,0 0-9,0 0 29,0 0-151,0 0 98,0 0 27,0 0-106,0 0 128,0 0 96,0 0 24,0 0-149,0 0 116,0 0-119,0 0-61,0 0 71,0 0-11,0 0-29,0 0-33,0 0 155,0 0-205,0 0 18,0 0 62,0 0-72,0 0 98,0 0 13,0 0 36,0 0 103,0 0-23,0 0-116,0 0-22,0 0-111,0 0 144,0 0 31,0 0-31,0 0 8,0 0 19,0 0 107,0 0-106,0 0 1,0 0-127,0 0 3,0 0 137,0 0-16,0 0 21,0 0-24,0 0-17,0 0 14,0 0-24,0 0 3,0 0-33,0 0 30,0 0-40,0 0 6,0 0 61,0 0-71,0 0 51,0-24 0,0 24-23,0 0 53,0 0-40,0 0-4,0 0 10,0 0-36,0 0 9,0 0 38,0 0-27,0 0 13,0 0 14,0 0-51,0 0 23,0 0 7,0 0 11,0 0 37,0 0 1,0 0-35,0 0 11,0 0-21,0 0-11,0 0 25,0 0-4,0 0-21,0 0 11,0 0-3,0 0-25,0 0 35,0 0-14,0 0-7,0 0 17,0 0-13,0 0 34,0 0-14,0 0-6,-25 0-11,25 0-46,0 0 33,0 0 16,0 0 8,0 0 6,0 0 7,0 0 188,0 0-202,0 0 15,0 0-18,0 0-201,0 0 204,0 0-10,0 0 4,0 0-18,0 0 14,0 0 10,0 0 11,0 0 21,0 0-59,0 0 31,0 0-18,0 0-10,0 0 63,0 0-59,0 0 41,0 0-34,0 0 10,0 0-11,0 0 1,-25 0 41,25 0-87,0 0 70,0 0-6,0 0-26,0 0 42,0 0 143,0 0-163,0 0-1,0 0 33,0 0-195,0 0 297,0 0-142,0 0-24,0 0 7,0 0-149,0 0 142,0 0 21,0 0-14,0 0-15,0 0 19,0 0-1,0 0 4,0 0 32,0 0-25,0 0-28,0 0 171,0 0-161,0 0 18,0 0 14,0 0-139,0 0 111,0 0-7,0 0-4,0 0 1,0 0 10,0 0 21,0 0 7,0 0-18,0 0 15,0 0-1,0 0-13,0 0-4,0 0 0,0 24-35,0-24 14,0 0 28,0 0 17,0 25 18,0-25-17,0 0-57,-25 25 8,25-25-4,0 24 10,0-24 29,0 25 24,0-25-21,0 25 196,0-25-175,0 25-49,0-25 32,0 24-204,0-24 203,0 25-27,0-25 17,0 25-7,0-25-4,0 25 1,0-25-25,0 0 42,25 25 0,-25-25 17,0 0 29,25 24-29,-25-24-6,0 0-1,25 0 8,-25 0 13,25 25-17,-25-25 11,24 0-36,-24 0 1,25 0 3,0 0-18,-25 0 15,25 25-8,-25-25-10,25 0 21,-25 0 11,0 0-18,25 0 21,-25 0 3,0 24-34,24-24 31,-24 0 122,0 0 38,0 0-156,0 0-1,25 0-135,-25 0 33,0 0 89,0 0-4,0 0 7,0 0-86,0 0 90,0 0 17,0 0-39,0 0 22,0 0-11,0 0-85,0 0-16,0 0-62,0 0-36,0-24 85,0 24-199,0 0-92,0-25-28,25 25-395</inkml:trace>
  <inkml:trace contextRef="#ctx0" brushRef="#br0" timeOffset="2814">23 1590 1864,'0'0'-3,"0"0"137,0 0-47,0 0 63,0 0-179,0 0 6,0 0 17,0 0-24,0 0 163,0 0-121,0 24-70,0-24 60,0 0 22,0 0-106,25 25 102,-25-25-88,0 0-8,0 25 96,25-25 90,-25 0-90,24 0 36,-24 0 21,25 24-98,-25-24 50,25 0-5,0 0 0,-25 0 0,25 0 27,0-24-6,-1 24-39,-24 0 43,25 0 36,0-25 99,-25 25 10,25-25 54,0 25-106,-25-24-87,0 24 27,25-25-89,-25 25 119,0-25-32,0 25 4,0-25 41,0 25-27,0 0-23,-25-25-17,25 25-48,-25 0-10,25 0 7,-25 0-24,25 0 10,-25-25-17,25 25 17,-25 0 17,25 0 189,-24 0-206,-1 25 169,25-25-169,-25 0-202,25 25 206,-25-25-176,25 0 151,0 25 32,-25-25-14,25 25 30,0-25-13,-25 25-21,25-1 31,0-24-37,0 25 10,0 0 13,0-25-3,0 24-17,0 1 170,0 0-197,0-25-31,0 25 12,25-25-56,-25 25 236,0-25-60,25 24-146,0-24-36,0 25-146,0-25-118,-25 0 126,49 0-58,-24 0 53,0 0 84,0 0-265</inkml:trace>
  <inkml:trace contextRef="#ctx0" brushRef="#br0" timeOffset="3260">718 1540 2343,'0'0'51,"0"0"9,0-25 171,0 25 122,0 0-101,0 0-6,0 0-108,-25 0-132,25 0 272,0 0-151,0-25-42,0 25 34,0 0-225,-24 0 158,24 0-21,0 0-27,0 0 3,0 0-32,0 0-6,0 25 14,0-25-17,0 0 27,0 0 14,0 0-21,0 0 17,0 0-20,0 25 14,0-25-8,0 0 1,0 25-7,0-25-14,0 25 18,0-25 13,24 24 3,-24-24-10,0 25 28,25-25-42,-25 25 14,25-25 0,-25 24-13,25-24 27,-25 25-11,25-25 189,-25 25-198,0-25-4,25 0 0,-25 25-37,24-25 11,-24 0-8,0 0 172,0 25-250,0-25 136,0 0-47,0 0-110,0 0 153,0 0-105,0 0 145,0 24-40,0-24-169,-24 0 289,24 0-96,-25 0-37,25 0 172,-25 0-189,0 0 24,25 0 23,-25 0-189,0 0 70,25 0 86,0 0-122,0 0 197,0 0-248,0-24-139,0 24 141,0 0-93,0 0 234,25-25 89,0 25-139,-25-25 7,25 25-6,0 0-72,0-25 123,-1 0 18,1 25-21,0-24 6,0 24 151,0-25-139,0 25 34,-1-25-2,1 25-112,0-24 152,-25 24 21,25-25 59,-25 25 8,25-25 206,-25 25-119,0-25 141,0 25 12,0 0-334,0 0 119,0 0-169,0-25-37,0 25 110,0 0-50,0 0 11,0 0-51,0 0 27,-25 0-10,25 0-3,0 25 60,0-25-47,-25 0 10,25 0-14,0 0-9,0 0 33,-25 0-33,25 0 16,0 25 114,0-25-150,0 0 56,0 0 150,0 0-304,0 0 118,0 25-14,0-25-183,0 0 204,0 0 22,0 0 15,25 25 39,-25-25-29,0 0 117,25 0-154,-25 24 185,0-24-203,25 0-117,-25 0 151,25 25-185,-25-25 178,24 0 18,-24 0-17,25 0-38,-25 25 27,25-25-3,-25 0 14,25 0-1,-25 0 1,25 24-4,-25-24-27,25 0-3,-25 0 13,0 0-7,24 0-9,-24 25 67,0-25-20,0 0-17,0 0 44,0 0-82,0 0 31,0 25 4,0-25 10,0 0 13,0 0-13,0 0-7,0 25-18,-24-25 8,24 0-11,-25 0 49,0 25-25,25-25 0,-25 0-31,0 24-13,25-24-45,-25 0-16,1 0 85,-1 25-17,25-25-153,-25 0-274,25 0-57,-25 0-353</inkml:trace>
  <inkml:trace contextRef="#ctx0" brushRef="#br0" timeOffset="4720">1761 1713 2142,'0'0'29,"0"0"84,0 0 28,0 0 96,0 0 90,0 0-60,0 0-15,0 0-43,0 0-238,0 0-17,0 0 39,0 0-89,0 0 287,0 0-142,0 0-75,0 0 146,0 0-172,0 0 29,0 0 168,0 0-256,0 0 191,0 0 95,0 0-296,0 0 131,0 0-206,25 0 206,0 0 0,-25 0 7,25 0 12,0 0-205,-25 0 169,25 0-29,-1 0 93,1 0-161,-25 0-147,25 0-85,-1-25-186,-24 25 55,25 0 16,-1 0-38</inkml:trace>
  <inkml:trace contextRef="#ctx0" brushRef="#br0" timeOffset="4994">1910 1862 1796,'0'0'11,"-24"0"35,24 0 52,0 0-124,0 25 52,0-25 89,0 0-92,0 0 175,0 0-56,0 0-112,0 0 36,0 0-57,0 0-3,0 0 0,0 0 22,0 0 2,0 0-6,0 0 1,24 0-22,-24 0-30,0-25-25,25 25-89,-25 0-40,25 0-35,-1 0 108,1 0-171,-25 0-73,24 0-54</inkml:trace>
  <inkml:trace contextRef="#ctx0" brushRef="#br0" timeOffset="6225">2083 178 1750,'0'0'148,"0"0"-50,0 0 110,0 0-45,0 0-97,0 0 90,0 0 84,0 0 9,0 0 28,0 0-24,0 0-292,0 0 134,0 0-38,0 0-87,0 0 27,0 0-105,0 0 74,0 0-57,0 0 75,0 0 13,0 0 9,0 0-18,0 0 15,0 0 118,0 0-255,25 0 163,-25 0-23,0 0-131,25 0 247,-25-25-70,0 25-210,25 0 88,-25 0-268,24 0-34,-24 0 273,25 0-105,-25 0 60,25 0-191,-25 0-164</inkml:trace>
  <inkml:trace contextRef="#ctx0" brushRef="#br0" timeOffset="6570">2182 327 1807,'0'0'-126,"-24"0"245,24 0-5,0 0-37,0 0 180,0 0-231,0 0-133,0 0 69,0 0 65,0 0-101,0 0 149,0 0-2,0 24 25,0-24-45,0 0 42,0 0-33,0 0-129,0 0 241,0 0-57,0 0-25,0 0-80,0 0 4,0 0-81,0 0 16,0 0 64,0 0-81,0 0 227,0 0 41,0 0 46,0 0-37,0 0-129,0 0-20,0 0-124,0 0-7,0 0 17,0 0 112,0-24-14,24 24 36,-24 0-43,0 0-116,25 0 94,-25 0-34,25 0 190,-25 0-186,25 0 23,-25 0-23,25-25-137,0 25 146,-25 0-39,24 0 205,-24 0-227,25 0 199,-25 0-117,25 0-31,-25 0 216,0 0-182,0 0-13,25 0-135,-25 0 100,0 0-104,0-25 122,0 25 3,0 0-108,0 0 115,0 0 30,0 0-40,0 0-6,0 0 86,0 0 14,0 0-67,0 0-53,0 0-311,0 0 26,0 0-76,0 0 122,0 0 183,0 0-185,0 0-89,0 0-200</inkml:trace>
  <inkml:trace contextRef="#ctx0" brushRef="#br0" timeOffset="10991">2654 1119 2025,'0'0'29,"0"0"56,0-25 125,0 25-61,0 0 79,0 0 72,0 0-85,0-24 116,0 24-58,0 0-105,0 0-121,0 0-50,0 0-31,0 0-4,0-25 120,0 25-10,-25 0-24,25 0-21,0 0-51,0 0 17,0 0-20,0 0-14,0 0-4,0 0-19,0 0 30,0 0 17,0 0 10,0 25 0,0-25 7,0 24-10,0-24 162,0 25-148,0 0-31,0-1 6,0 1-134,0 0 161,0 0-9,0-25 10,0 24-31,25 1 4,-25 0 17,0 0-14,25-25-3,-25 25 143,0-1-159,0-24-30,25 25-20,-25-25-68,0 0 40,25 0 131,-25 25-14,25-25-289,-25 0 124,24 0-142,-24 0-92,25 0 137,0 0 105,0-25 8,-25 25 68,25-25-142,0 25-112,-1-24 35,1-1 90,0 0 213,0 0 202,0 0 126,0 1-49,-25-1 102,0 25-175,0-25-255,25 0 201,-25 25-173,0-24 78,0 24 198,0 0-78,0 0 123,0-25 56,0 25-8,0 0-208,0 0 11,0-25-127,-25 25-43,25 0 156,0 0-28,-25-24 0,25 24 1,-25 0-42,25 0-38,0 0-22,0 0-25,0 0 15,0 0-11,0 0 7,0 0-7,0 0-15,0 0 15,0 0 3,0 0 4,0 0 127,0 24-134,0-24 127,0 25-155,0-25-145,0 25 124,0-1-155,0 1 162,0 0 21,25-25-38,-25 25-16,0-1-34,0-24-20,0 25 2,25 0-43,-25-25 111,0 25-256,0-25-4,0 0 158,0 25-182,0-25 224,0 0-32,0 0-322,0 24 27</inkml:trace>
  <inkml:trace contextRef="#ctx0" brushRef="#br0" timeOffset="11556">2977 1292 2083,'0'0'6,"0"0"8,0 0-100,0 0 184,0 0-104,0 0 113,0 0 12,0 0-155,0 0 195,0 0-196,0-25 91,0 25-12,25 0 4,-25 0-46,25-24-21,0 24-53,-25 0-151,25-25 127,-1 25-191,1 0-83,0 0-63</inkml:trace>
  <inkml:trace contextRef="#ctx0" brushRef="#br0" timeOffset="11820">2977 1936 2118,'0'0'23,"-25"0"-129,25 0 130,0 0 20,0 0-125,-25 0 258,25 0-88,0 0-133,-24 0 134,24 0-119,0 0-17,-25 0 138,25 0-2,0 0-51,-25 0-18,25 0-6,0 0-42,-25 0 39,25 0-6,-25 0-24,25 0 6,0 25 6,-25-25-3,25 0-6,0 0 9,0 24 6,0-24 9,0 0 0,0 0-21,0 25-9,0-25-3,0 0 9,0 0 9,0 25 15,0-25 70,0 0-73,0 0 18,0 0-3,0 25-52,0-25 70,0 0 16,25 0 3,-25 0-34,25 25 157,-25-25 12,25 0 6,0 0-13,-25 0-160,25 0-84,-1 0 58,1 25 13,0-25-83,0 0 53,-25 0-98,25 0 124,0 0 72,-25 0-36,25 24 58,-25-24-139,24 0 32,-24 0 60,0 0-66,0 0 30,0 25-75,25-25 101,-25 0 46,0 0 45,0 0 111,0 25-261,0-25-10,-25 0 123,25 24-103,-24-24 152,24 0-166,-25 25-177,0-25 86,0 0-48,0 25 146,0-25 30,0 0-37,25 25 37,-24-25-27,-1 0-45,0 0 102,25 0-33,-25 0-288,0 0-162,25 0-215,0 0-158</inkml:trace>
  <inkml:trace contextRef="#ctx0" brushRef="#br0" timeOffset="12307">3201 2035 2236,'25'0'6,"-25"0"56,0 0-103,0 0 95,0 0 51,0 0 72,0 0 180,0 0-44,0 0-166,0 0-17,0 0-37,0 0-29,24 0 110,-24 0-226,0 0 69,25 0-130,-25 0 29,25 0 214,0 0-217,0 0 214,0 0-154,-1 0-96,1 0 223,0 0-191,0-25 184,0 25-26,0 0-265,-1 0-122,1 0-143,-25 0-81,25 0 55,0 0 284,-25 0-201</inkml:trace>
  <inkml:trace contextRef="#ctx0" brushRef="#br0" timeOffset="12536">3499 1936 3079,'0'0'172,"0"0"47,-25 0 106,25 0-119,0 0-94,0 0-33,0 0-100,0 0 155,0 0-71,0 0-14,0 0-25,0 0-27,0 0-18,0 0 0,0 0 7,0 0 3,25 0 4,-25 0-14,0 0 35,0 0-28,25 0 11,-25 25 20,0-25-41,24 0 27,-24 0-3,25 0 11,-25 24 3,25-24-28,-25 0 31,25 25-45,-25-25 39,25 25-29,-25-25-37,25 0 3,-25 25-35,0-25 39,0 25-20,0-25 34,0 25-43,0-25 23,0 24 34,0 1-14,0-25 37,0 25-23,0-25 13,-25 24 106,0-24-122,25 25-14,-25-25 31,0 25-237,0-25 155,25 0-192,-24 25-156,-1-25 143,25 0-166</inkml:trace>
  <inkml:trace contextRef="#ctx0" brushRef="#br0" timeOffset="12883">3797 2110 2331,'0'0'-24,"0"0"51,0 0-83,0 0 26,0 0 39,0 24-30,0-24 112,0 0 76,0 0-83,0 0-24,0 25-17,25-25-83,-25 0 225,0 25 58,24-25-131,-24 0 110,0 0-127,25 24-42,-25-24 24,25 0-104,0 0-25,-25 0 2,25 0 96,-2 0-23,-23 0 6,25 0-2,0 0 135,-25 0-102,25-24-24,0 24-16,-25 0-115,0-25 71,25 25 11,-25 0 16,0-25-17,0 25 150,0-24-155,0-1-28,0 25 61,0-25-180,0 25 117,-25-25-86,25 0-215,-25 25 100,0-25-66,25 25 2,-25 0 220,0-24-143,2 24-169</inkml:trace>
  <inkml:trace contextRef="#ctx0" brushRef="#br0" timeOffset="13303">4218 1193 2107,'0'0'134,"0"0"-39,0 0 138,0-25 32,0 25 32,0 0 64,0 0-132,0 0-66,0 0-102,0 0-158,0 0 80,0 0-59,-25 0 49,25 0 134,0 25-213,0-25 202,0 0-196,-25 25-16,25-25 138,-25 0 2,25 25-21,0-25 154,-25 24-140,25-24 17,-24 25-27,24-25-28,0 0 25,0 25-126,0-25 116,-25 0-108,25 25 114,0-25-26,0 0 157,0 25-122,0-25 109,0 0-105,0 24-80,0-24 57,25 0-118,-1 25 115,-24-25-50,25 0 50,-25 25 161,25-25-145,0 0 135,0 0-119,0 0-163,-25 24 140,25-24-133,-1 0 254,1 0-146,0 0 145,-25 0-15,25 0-258,-25 25 170,25-25 4,-25 0 14,25 0 115,-25 0-43,0 25-113,0-25-131,24 0 18,-24 0 188,0 0-139,0 25 133,0-25 4,0 0-175,0 0 132,-24 25-3,-1-25-10,25 0 19,-25 0-26,0 25-6,0-25-21,0 0 3,1 0 14,-1 24 0,0-24 37,0 0-17,0 0-10,0 0-56,25 0-76,-25 0-146,1 0-102,24-24-46,-25 24 111,25 0 63,0-25-222</inkml:trace>
  <inkml:trace contextRef="#ctx0" brushRef="#br0" timeOffset="13822">4665 1193 3424,'0'0'59,"0"0"6,0 0 55,0 0 53,0 0-34,0 0 17,0 0-22,0 0 123,0 0-184,0-25-27,0 25-7,0 0-206,0 0 167,0 0-7,0 0-52,0 0 10,0 25-4,0-25 11,0 0 39,0 0 10,0 0-4,0 0-13,0 0 13,0 25-6,0-25-11,0 0 42,0 0-25,0 25 18,25-25-10,-25 24-46,0-24 38,0 25-3,0 0 11,0-25 20,25 25-27,-25-25 13,0 25-27,24-25 24,-24 0-14,0 24-7,25-24 38,-25 0-27,25 25-11,-25-25-4,25 0-3,0 0-28,-25 0 4,25 0 13,-1 0-20,-24 0-3,25 0-41,0 0-47,0 0 5,-25 0 107,25 0-137,0 0-107,-25 0-79,24-25-21,-24 25-10,25 0-198</inkml:trace>
  <inkml:trace contextRef="#ctx0" brushRef="#br0" timeOffset="14222">4690 1119 2107,'-25'0'23,"25"0"45,0 0 51,0 0 184,0-25-45,0 25 92,0 0-139,0 0-60,0 0 54,0 0-261,0 0 99,0 0-143,0 0 9,0 0 114,25 0-30,-25-24 50,0 24-46,25 0-10,-25 0 20,24-25 60,-24 25-87,25 0 97,0 0 16,-25 0-255,25-25 113,-25 25-182,25 0-57,0 0-16,-25 0 58,24 0 46,-24 0 8,25 0 42,-25 0-345</inkml:trace>
  <inkml:trace contextRef="#ctx0" brushRef="#br0" timeOffset="14469">4715 1342 1956,'0'0'99,"0"0"-2,0 0-140,0 0 203,0 0-175,0 0 87,0 0 284,0 0-63,0 0 18,0 0-109,24-25-95,-24 25-180,0 0 93,25 0 6,0-25-42,-25 25 179,25 0-153,0-25 127,-25 25-137,25 0-131,-1-24 79,1 24-98,0 0 85,0-25-170,0 25 79,-25 0-89,25 0-172,-1-25 30,1 25-158</inkml:trace>
  <inkml:trace contextRef="#ctx0" brushRef="#br0" timeOffset="14740">5559 1070 2426,'0'-25'82,"0"25"203,0 0 47,0 0-89,0 0 88,0-25-315,0 25-19,0 0 98,0 0-182,-25 0 126,25 0-22,0 0-34,-25 0 14,25-25 3,0 25-53,-25 0 53,25 0-39,0 25-4,-24-25 59,24 0-33,0 0 221,0 25-87,-25-25-123,25 0 113,0 0-287,0 25 79,0-25 65,0 0 67,0 0-4,0 24-24,0-24 168,0 0-310,0 0 103,0 25 26,0-25-112,0 0 92,25 25 27,-25-25 23,0 0-23,24 0 59,-24 0 11,25 24-57,-25-24 10,25 0 13,-25 0-23,25 0 10,0 25-10,-25-25-10,25 0-30,-25 0 13,24 0 4,-24 0-31,25 0 71,-25 0-34,25 25 14,-25-25-7,0 0-40,0 0 26,0 0 1,0 0 13,25 0 10,-25 0 7,0 0-30,0 25 9,0-25 1,0 0-7,0 0 57,-25 0-47,0 24-10,25-24 6,-25 0-33,1 25 31,-1-25-17,0 0 10,0 25 111,0-25-125,0 0 14,25 25-50,-24-25-21,-1 0-26,0 0-118,25 0-48,-25 0-71,25 0 57,-25 0-199</inkml:trace>
  <inkml:trace contextRef="#ctx0" brushRef="#br0" timeOffset="15218">5360 1045 2248,'0'0'-12,"-25"0"-12,25 0 60,0 0 29,0 0-94,-24 0 76,24 0-17,0 0 53,-25 25 51,25-25-32,0 0 137,-25 0-67,25 24 118,0-24-10,-25 25-264,25-25 111,0 25-190,0-25 87,0 24 76,0-24-243,0 25 124,0 0 25,0-25 25,0 25 88,0-1-109,0-24-130,0 25 116,0 0-92,0-25 96,0 25 6,25 0-133,-25-25 117,25 24 10,-25-24-16,25 25 10,-25-25-33,24 0 45,1 25-238,0-25-108,0 0 97,0 0-344,0 0 33</inkml:trace>
  <inkml:trace contextRef="#ctx0" brushRef="#br0" timeOffset="15542">5882 1070 2486,'0'0'42,"0"-25"225,0 25 97,0 0-110,0 0 133,0 0-181,0 0-57,0 0-39,0 0-158,0 0-45,0 0 107,0 0-18,0 0-2,0 0 2,0 0-152,0 0 153,0 0-8,25 0-29,-25 0 3,0 0 44,0 0-24,24 0 27,-24 0 7,0 0-27,25 25 23,-25-25-6,24 0-27,-24 0 37,0 24-44,25-24 34,-25 25 161,0-25-245,0 25 148,0-1-207,0-24-124,0 25 133,0 0-275,0-25 112,0 25 46,0-1 3,-25 1-138,1 0-48</inkml:trace>
  <inkml:trace contextRef="#ctx0" brushRef="#br0" timeOffset="17088">48 1590 1773,'0'0'8,"0"0"-154,0 0 191,0 0-2,0 0 18,0 0 174,0 0-179,0 0-119,0 0-12,0 0-25,0 0 85,0 0 145,0 0-116,0 0 3,0 0-14,0 0 15,0 0-21,0 0 0,0 0 41,0 0-17,0 0-24,0 0 9,0 0-151,0 0 95,0 0 145,0 0-118,0 0 23,0 0 12,0 24-41,0-24 115,0 0 15,0 0-36,25 25 57,-25-25-37,0 25 142,0-25-175,0 24 122,0-24 24,0 25-109,0-25 71,0 25-112,0 0 86,0-25-49,0 25-7,0-1-39,0 1-75,0 0-26,0-25 16,0 25 29,0-1 27,0 1 76,0-25 44,0 25-117,0-1-43,0 1-46,0-25 76,0 25-13,0-25 13,0 25 16,24-25-39,-24 25 16,0-25-77,0 0 74,0 0-53,0 25 69,0-25 98,0 0-91,0 0-42,0 0 52,0 0-7,0 0-12,0 0-66,0 0 102,0 0-70,0 0 70,0 0 71,0 0-118,0 0 53,0 0-46,0 0 105,0 0-109,0 0-38,0 0 92,0 0-178,0 0 105,0 0 69,0 0-220,0 0 190,0 0-97,0 0 111,0 0-30,25 0 27,-25 0 84,0 0-67,0 0-5,25 0-151,-25 0 125,25-25-178,-25 25 297,25 0 37,0 0-136,-25 0-7,24 0-49,1-25 67,0 25-143,0 0 259,0 0-246,-25-25-59,25 25 286,-1 0-279,1 0 323,0-25-182,0 25-176,-25 0 137,25 0-204,-25 0 260,25 0-36,-25 0-83,0-25-52,0 25-128,0 0 82,0 0 59,0 0 41,0 0-4,0 0-33,0 0-24,0 0 135,0 0-198,0 0-76,0 0-29,0 0-217</inkml:trace>
  <inkml:trace contextRef="#ctx0" brushRef="#br0" timeOffset="17890">97 1540 1819,'0'0'-123,"0"0"195,0 0-3,0 0-106,0 0 282,0 0-181,0 0-72,0 0 208,0 0-290,0 0-13,0 0 201,0 0-211,0 0 145,0 0 12,0 0-95,0 0 131,25 0 26,-25 0-32,0 0 10,25 0 4,-25 0 117,25 0 19,0 0-10,-25-25-12,25 25-143,-1 0-49,1 0 19,-25 0-45,25 0-10,0-25 52,0 25-26,-25 0-55,25 0 71,-25 0-4,24-25-5,-24 25 90,25 0-168,-25 0 95,0 0-44,0 0-9,0 0 110,0 0-78,0 0-33,0 0 24,0 0-210,0 0-43,0 0 10,0 0-64,0 0 149,0 0-21,0 0-6,0 0 138,0 0-1,0 0-262</inkml:trace>
  <inkml:trace contextRef="#ctx0" brushRef="#br0" timeOffset="18287">172 1812 1887,'0'0'31,"0"0"-5,0 0 47,0 0-73,0 0-15,0 0 109,0 0-114,-25 0 98,25 0-5,0 0-102,0 0 46,0 0-17,0 0 18,0 0 84,0 0-58,0 0-11,0 0-39,0 0-96,0 0 87,0 0 12,0 0-6,0 0-3,0 0 21,0 0-38,0 0 26,0 0 9,0 0-24,0 0 50,0 0-26,0 0 9,0 0 14,0 0-20,0 0 30,0 0 88,0 0-55,0 0-8,0 0 27,0 0 64,0 0 34,0 0-11,0 0 3,0 0-28,0 0-27,25 0 84,-25 0 35,0 0-336,0 0 51,25 0-45,-25 0-60,25 0 212,-1 0-27,-24 0 35,25 0-52,0 0 25,-25-24 3,25 24-20,0 0 41,0 0-41,-25 0 7,24-25-59,1 25-27,0 0 17,0 0 10,-25 0 28,25 0 17,-25-25-24,25 25-13,-25 0 6,24 0 27,-24 0 200,0 0-199,0 0-38,0 0 166,0 0-344,0 0 201,0 0 32,0 0-191,0 0 181,0 0-28,0 0-14,0 0-10,0 0-52,0 0 39,0 0-15,0 0-23,0 0 45,0 0-104,0 0 8,0 0 99,0 0-287,0 0-83,0 0 98,0 0-381,0 0 163</inkml:trace>
  <inkml:trace contextRef="#ctx0" brushRef="#br0" timeOffset="19918">197 1763 536,'0'0'31,"0"0"-24,0 0 22,0 0-4,0 0-17,0 0 83,0 0-26,0 0 185,0 0-53,0 0 0,25 0 16,-25 0-194,0 0 32,0 25-3,0-25-53,24 0 33,-24 0 20,0 0-25,0 0 23,0 24 3,0-24-123,25 0 130,-25 0 40,0 0-113,0 0 142,0 0-172,25 0 9,-25 0 96,0 0 43,0 0-57,25 0-24,-25 0-5,0 0-80,0 0 121,25 0-14,-25 0 17,0 0 13,25 0-27,-25 0-6,0 0-6,24 0 4,-24-24-34,0 24 220,25 0-83,-25 0 43,25 0-30,-25-25-68,0 25-75,0 0 58,25 0 97,-25-25-235,0 25 132,0 0-19,0 0-159,0-25 193,0 25 45,0 0-81,25 0-9,-25 0-111,0-25-15,0 25-26,0 0 237,0 0 58,0 0-155,0-24 9,0 24-139,0 0 69,0 0 57,0 0 116,0-25-83,0 25 24,0 0-66,0 0-72,0 0 188,0-25-250,0 25 274,0 0-174,0 0-76,0 0 90,0 0-11,0-24 259,0 24-228,0 0 13,0 0-119,0 0-96,0 0 168,0 0 37,0 0 10,-25 0-40,25 0 88,0 0-31,0-25-23,0 25 194,0 0-218,-25 0 203,25 0-173,0 0-201,0 0 157,0 0-30,0 0 51,-25 0 124,25-25-101,0 25-190,0 0 143,0 0-80,0 0 117,-25 0 44,25 0-2,0 0-35,0 0-21,0 0-6,0 0-28,-24 0 11,24 0 20,0 0-20,0 0 17,0 0 7,-25 0-18,25 0 15,0 0 2,0 0-33,0 0 24,-25 0 23,25 0-44,0 0 21,0 0-4,0 0-27,0 0 44,-25 0 10,25 0-13,0 0 19,0 0 4,-25 25-26,25-25-18,0 0 18,-25 0 115,25 0-115,0 0 33,-24 25-51,24-25-109,0 0 301,0 0-172,-25 24 1,25-24 20,-25 0-185,25 0 138,0 25 40,-25-25-33,25 0 9,0 0 44,0 25-40,-25-25 4,25 0 121,0 24-115,0-24 104,0 0-124,0 25-98,0-25 115,-25 0-122,25 25 152,0-25-40,0 25 121,0-25-78,0 25-43,0-25 6,0 0 11,0 24-18,0-24 143,0 25 34,0-25-312,0 25 274,0-25-260,0 25-27,0-25 266,0 24-250,0-24 316,0 25-25,0-25-242,0 25 113,0-25-196,25 24 65,-25-24 128,0 25-29,0-25 39,0 25-69,25 0 161,-25-25 55,0 25-164,0-25 44,25 25 52,-25-25-242,0 0 314,25 24-157,-25-24-56,25 0 59,-1 25-151,1-25 171,-25 0-160,25 0 324,0 0-190,0 0-21,0 0 17,-1 0-170,1 0 133,0-25-4,0 25-16,0 0-37,0 0 4,-1 0 50,-24-24-85,25 24 56,0 0-175,0 0-75,-25-25 79,25 25-86,-25 0 150,25 0-236,-25-25-123</inkml:trace>
  <inkml:trace contextRef="#ctx0" brushRef="#br0" timeOffset="41649">1215 79 1548,'0'0'-149,"0"0"228,0 0-183,-25 0 189,25 0 17,0 0-41,-25 0 165,25 0-136,0 0 7,-25 0-152,25 0 49,-24 25-35,24-25 148,0 0-43,-25 0-9,25 0 88,0 0-101,0 0 11,-25 24-9,25-24-98,0 0 90,0 0-3,0 0-15,-25 25-18,25-25-15,0 0 24,0 25-18,0-25 82,0 0-67,-25 25-12,25-25 18,0 0-70,0 24 55,0-24-30,0 0 36,0 0-30,0 0 39,0 25 9,0-25-33,0 0 100,0 0-40,25 0-39,-25 0-9,0 0-70,25 0 4,-25 0 69,0 0 15,25 0 61,-25 0 12,25 0-97,-25 0-6,0 0-52,24 0 67,-24 0 21,25 0-21,-25 0-6,25 0 12,-25 0-24,0 0 18,25 0 21,-25-25-88,25 25 116,-25 0 65,0 0-2,25 0 121,-25 0-156,0 0 52,0 0-10,24 0-199,-24 0 83,0 0 4,25 0-104,-25 0 208,0 0-44,0 0-103,0 0 84,0 0-116,0 0 104,0 0-23,0 0 30,0 0 36,0 25-52,0-25 6,25 0 3,-25 0-42,0 25 13,0-25-4,0 0-16,0 25 21,0-25 2,0 0-3,-25 25-7,25-25-3,-25 0 17,25 24-30,0-24 29,0 0-36,-24 0 10,24 25 37,0-25-77,0 0 24,-25 0-86,25 0 53,0 0-107,0 0-176,0 0 92,0 0-165,0 0-136,-25 0 6</inkml:trace>
  <inkml:trace contextRef="#ctx0" brushRef="#br0" timeOffset="42201">1364 54 2571,'0'0'42,"0"0"95,25 0 63,-25 0 39,0 0 4,25-24-57,-25 24-37,0 0 2,24 0-25,-24 0-6,25-25-10,-25 25 16,0 0-3,25 0-31,-25 0 14,25 0-73,-25 0-8,0 0-29,25 0-6,-25 0 20,25 0 5,-25 0 124,24 0-7,-24 0-150,25 25-3,-25-25-118,0 24-44,25-24 155,-25 25-30,0-25-65,0 25 39,25-1-83,-25-24-19,0 25 58,0 0-93,0-25 102,0 25-151,-25-1-104,25-24-46,-25 25-125,0 0 255,25-25-186</inkml:trace>
  <inkml:trace contextRef="#ctx0" brushRef="#br0" timeOffset="42949">-2 178 2201,'0'-25'-12,"0"25"-18,25 0 39,-25 0 84,0-25 54,0 25 214,0 0-61,0 0 118,0-24-142,0 24-179,0 0 209,0 0-239,0 0-67,0 0 0,0 0-201,0 0 42,0 0 159,0 0-47,0 0 41,0 0-1,0 0 4,0 0 6,0 24-6,0-24 0,0 0-8,25 25 21,-25 0-20,0-25-6,0 25 29,0-1-16,0 1 13,0 0 23,0 0-19,0 0 16,0-1 0,0-24-70,0 25 33,0 0-13,0-1-7,0 1 44,0 0-17,0-25 54,0 25-37,0 0 10,0-25-21,0 25-13,0-25-6,0 0 27,0 0-11,0 0-43,0 0 53,0 24-43,0-24 20,0 0 16,0 0 8,0 0 13,0 0 0,0-24-17,0 24-20,0 0 20,0 0-14,0 0 4,0 0-20,0 0-17,0 0 20,0 0 38,0 0 29,0 0 32,25 0-45,-25 0 18,0 0-18,24 0-71,-24 0 41,25 0-31,-25 0-4,25 0 39,0 0 16,-25 0-30,25 0 20,-25 0-14,25 0 1,-1 0 62,-24 0-32,25 0-6,0 0-18,-25 0-62,25 0 45,-25 0 177,25 0-187,-25 0 229,0 0-321,25 0-152,-25 0 159,24 0-225,-24 0 277,25 0 97,-25 0-162,0 0-2,0 0 101,0 0-118,0 0 58,0 0-58,0 0-112,0 0-97,0 0 55,0-25 165,0 25-231,0 0 57,0 0 80</inkml:trace>
  <inkml:trace contextRef="#ctx0" brushRef="#br0" timeOffset="43572">73 351 1796,'0'0'-177,"0"0"220,0 0 35,0 0-24,0 0 174,0 0-291,0 0 0,0 0 60,0 0 103,0 0 42,0 0 7,0 25 11,0-25 83,0 0 88,0 0-12,24 0-185,-24 0-58,0 0 0,0 0 9,25 0 22,-25 0-121,0 0-59,25-25-8,-25 25 107,0 0-9,25 0 3,-25 0-17,25 0 24,-25 0-30,25 0-1,-25 0 44,24 0-63,-24-24 16,25 24 24,-25 0-54,25 0 57,-25 0 17,25 0-77,-25 0 47,0 0-139,25 0-49,-25-25-66,0 25-71,0 0 45,0 0 27,0 0 213,0 0-86,0 0-4,0 0-205,0 0-219</inkml:trace>
  <inkml:trace contextRef="#ctx0" brushRef="#br0" timeOffset="43949">23 128 1371,'0'0'36,"0"0"139,0 0-40,0 0 46,-25 0 113,25 0-184,0 0 70,0 0-43,0 0 69,0 0 45,0 0-27,0 0 14,0 0-185,0 0 20,0 0-20,0 0-27,0 0 18,0 0-14,0 0-93,0 0 154,0 0-144,0 0 16,0 0 109,0 0-139,0 0 123,25 0 29,-25 0 17,0 0 10,25 0-27,-25 0-36,25 0-11,-25-24 18,24 24 11,1 0-29,-25 0 1,25 0-32,0-25 0,0 25 39,0 0-35,-25 0-8,24 0-6,1-25-26,0 25 36,-25 0 4,25 0-32,-25 0 35,25 0-7,-25-24-18,0 24 32,0 0-28,25 0-7,-25 0 43,0 0-4,0 0-15,0 0 206,0 0-241,0 0-39,0 0 32,0 0-236,0 0 202,0 0 7,0 0-59,0 0-55,0 0-35,0 0-180,0 0-11,0 0-207,0 0-119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4:31.2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22993 49 1762,'0'0'42,"0"0"-89,0 0 2,0 0 70,0 0-13,0 0 139,0-25 24,0 25-37,0 0 59,0 0 63,0 0 16,0-25 19,0 25-144,0 0-118,0 0-4,0 0-58,0 0 84,0 0 40,0 0-36,0 0-13,0 0-20,0 0-26,0 0-16,0 0 9,0 0-16,0 0 30,0 0-23,0 0 32,0 0 4,0 0-17,0 0-10,0 0 78,0 0-65,0 0-49,0 0 50,0 0-94,0 0 28,0 0 23,0 0 59,0 0-39,0 0 145,0 0-100,0 0-94,0 0 49,0 0-84,0 0 54,0 0 72,0 0-36,0 0 20,0 0 72,0 0-98,0 0 38,0 0-58,0 25 107,0-25 89,0 0-143,0 0-8,0 0-129,0 0-53,0 25 307,0-25-160,0 0 14,0 0 25,0 0-190,0 25 187,0-25 122,0 0-128,0 0 2,0 0 7,0 0-110,0 24 45,0-24 68,0 0-2,0 0-41,0 0 89,0 0-82,0 0 1,0 0 22,0 0-13,0 0 23,0 25-23,0-25 7,0 0 30,0 0-60,0 25 56,0-25-17,0 0-16,0 0 56,0 0-66,0 25-9,0-25-10,0 0 19,0 0 53,0 0-39,0 25 32,0-25-20,0 0-32,0 0 55,0 0-35,0 0 16,0 0 150,0 0-137,0 0 20,0 25-27,0-25-163,0 0 147,0 0-56,0 0 4,0 0 42,0 24 13,0-24 50,0 0-47,0 0-12,0 0-14,0 25 83,0-25-14,0 0-46,0 0-12,0 0-81,0 0 70,0 0 137,0 25-98,0-25-64,0 0 32,0 0-113,0 0 288,0 0-130,0 0-38,0 0 19,0 24-175,0-24 275,0 0-113,0 0 157,0 0-164,0 0 28,0 25 108,0-25-302,0 0 150,0 0-97,-24 0 6,24 25 137,0-25 9,0 0-8,0 0 12,0 0-10,0 0 14,0 25-7,0-25-59,0 0 79,0 0-53,0 0-27,0 25 97,0-25-123,0 0 49,0 0 14,0 0-43,0 25 39,0-25-38,0 0 48,0 0-19,0 0 16,0 0 37,0 24-47,0-24 7,0 0 10,0 0-53,0 0 20,0 25 56,0-25-39,0 0 36,0 0-17,0 0-46,0 25 23,0-25-44,0 0 54,0 0-6,0 0-38,0 25 34,0-25-3,0 0-7,0 0 50,0 25-17,0-25-19,24 0-14,-24 0 30,0 0 6,0 0-32,0 25 46,0-25-77,0 0 71,0 0 3,0 0-47,0 24 53,0-24-60,0 0 0,0 0 4,0 0 27,0 25 20,0-25-14,0 0 30,0 0-32,0 0-22,0 0 11,0 25-27,0-25-1,0 0-13,0 0 48,0 0-27,0 25 151,0-25-131,0 0 17,0 0 10,0 0-152,0 0 118,0 25-31,0-25 10,0 0 14,0 0 14,0 0-41,0 0 14,0 25 34,0-25 3,0 0 0,0 0-4,0 0-30,0 0-23,0 0 40,0 24 30,0-24-40,0 0 47,0 0-30,0 0-28,0 25 21,0-25 0,0 0 18,0 0 12,0 0-27,0 25 8,0-25-29,0 0-22,0 0 64,0 0-35,0 24 25,0-24 0,0 0-18,0 25 21,0-25-54,0 0 64,0 0-40,0 0 20,0 25 54,0-25-75,0 0 1,0 0 19,0 0-36,0 25 26,0-25 21,0 0-27,0 25 41,0-25-14,0 0-4,0 0 18,0 25-58,0-25 6,0 0 4,0 24-41,0-24 65,0 0 10,0 25-30,0-25 26,0 0-13,0 25 35,0-25 33,0 0-30,0 25-1,0-25-61,0 0-10,0 25 20,0-25 14,0 0 21,0 25 6,0-25 8,0 0-56,0 24 42,0-24-11,0 0-27,0 25 38,0-25-56,0 25 32,0-25 10,25 0 3,-25 25 17,0-25-47,0 0 41,0 25-14,0-25 3,0 25 4,0-25-56,0 0 29,0 24-8,0-24 21,0 0 14,0 25-28,0-25 14,0 25 3,0-25 14,0 0 39,0 24-49,0-24-14,0 25 0,0-25-14,25 25 0,-25-25 8,0 0 2,0 25 25,0-25-10,0 25 2,0-25-26,0 25-29,0-25 63,0 0-4,0 24-16,0-24 20,0 25-4,0-25 14,0 25 7,0-25-31,0 25-17,0-25 3,0 25-17,0-25 24,0 25 3,0-25 18,0 24 70,0-24-53,0 25 18,0-25-63,0 0-39,0 25 39,0-25-17,0 25 52,0-25-28,0 25 10,0-25 25,0 25-45,0-25 24,0 24-35,0-24 160,0 25-125,0-25 17,0 25 15,0-25-210,0 24 185,0-24-31,0 25 34,0-25-6,0 0-81,25 25 109,-25-25-84,0 25 69,0-25-7,0 25-58,0-25 65,0 0-38,0 25 62,0-25-58,0 24-11,0-24 35,0 0 18,0 25-5,0-25 15,0 25-73,0-25-1,0 0-2,0 25 30,0-25 36,0 25-46,0-25 73,0 0-59,0 25-14,0-25 28,0 24-46,0-24 29,0 0 3,0 25-4,0-25 22,0 25-36,0-25 25,0 0-28,0 24 0,0-24 21,0 0 14,0 25 14,0-25-28,0 25-17,0-25-11,0 25 31,0-25 18,0 0 11,0 25-50,0-25-34,0 25 63,0-25-25,0 24 49,0-24 6,0 25-65,0-25 27,0 25 36,0-25-71,0 0 57,0 25-11,0-25-77,0 25 266,0-25-221,0 25 15,0-25 98,0 24-239,0-24 116,0 25 32,0 0-43,0-25 35,0 25 60,0-25-66,0 25-4,0-25 3,0 25-6,0-25 34,0 24-45,0 1 39,0-25-22,0 25 1,0-25 41,0 24-59,0-24 60,0 25 199,0-25-245,0 25 17,0 0 8,0-25-228,0 25 231,0-25-11,0 25-17,0-1 64,0-24-68,0 25 8,0-25 3,0 25-88,0 0 144,0-25-17,0 25-1,0-25 11,0 25-112,0-1 59,0-24-41,0 25 41,0 0 18,0-25-14,0 25 7,0 0 18,0 0-11,0-25 3,0 24 32,0 1-49,0-25 25,0 25-18,0-1-32,0-24 43,-25 25 3,25 0-18,0 0 25,0-25-31,0 25-22,0 0 43,0-25-18,0 24 10,0 1 18,0 0-38,0-25-1,0 25 1,0 0 62,0-25-17,0 25 177,0-1-166,0-24-106,0 25 60,0 0-187,0-25 169,0 25 36,0 0-4,0-25 202,0 25-227,0-1 8,0-24-8,0 25-187,0 0 191,0-25 17,0 24-17,0 1 42,0-25 11,0 25-50,0 0 4,0-25-31,0 25 17,0 0 7,0-1 31,0-24-20,0 25 38,0 0 38,0-25-55,0 25 6,0 0-34,0-25-32,0 25 45,0-1-6,0-24-8,0 25 8,-25 0 17,25-25-21,0 25-18,0 0 43,0 0-67,0-25 24,0 24 50,0 1-22,0-25 22,0 25-4,0-1-4,0-24-24,0 25 28,0 0-17,0 0 3,0-25 14,0 25-77,0 0 59,0-25-55,0 24-11,0 1 66,0-25-3,0 25 32,0 0-36,0 0 50,0-25-43,0 25 4,0-1 32,0-24-92,0 25 46,0 0 14,0-1-24,0 1 38,0 0-4,0-25-13,0 25 27,0 0-38,0 0 0,0-1 7,0 1-28,0 0 74,0 0-64,0 0-24,0-1 91,0 1-56,0 0 25,0 0 24,0 0-63,0-25 17,0 25-24,0-1 0,0 1 7,0 0-35,0-1 63,0 1 21,0 0-21,0 0 49,0 0-56,0 0-28,0-1 7,0-24-7,0 25 53,0 0-11,0 0 21,0 0-39,-25 0-13,25-1-15,0 1 22,0 0 13,0 0 15,0 0-1,0 24-34,0-24 45,0 0-46,-24-1 46,24 1-76,0 0 6,0 0 70,0 0-81,0 0 105,0-1-45,0 1-49,0 0 228,0 0-211,-25 0 4,25 0 32,0-1-183,0 1 193,0 0 25,0 0-36,0 0-10,0 0 63,0-1-108,0 1 55,0 0-10,0-1-73,0 1 115,0 0-42,0 0 10,0 0 11,0 0-42,0-1-7,0 1 60,0 0-18,-25 0-32,25 0 39,0 0 142,0-1-153,0 1 1,0 0-43,0 0-179,0 0 197,0-25 24,0 25-6,0-1 13,0 1 130,0 0-147,0-25 35,0 24-56,0 1-175,0 0 200,0-25-29,0 25 60,0 0 18,0-25-32,0 25-14,0-25-32,0 24-6,0-24 6,0 25 11,0-25 39,0 25 3,0-25-14,0 0-4,0 25-6,0-25-1,0 0-17,0 25 7,0-25 154,0 0-150,0 0-4,0 0 24,0 0-153,0 25 150,0-25 0,0 0-25,0 0 4,0 0 4,0 0 38,0 0 0,0 0-7,0 0-11,0 0 106,0 0-116,0 0-7,0 0 21,0 0-160,0-25-41,0 25-39,0 0-90,0 0-56,-25 0-92,25-25 44,0 25-84</inkml:trace>
  <inkml:trace contextRef="#ctx0" brushRef="#br0" timeOffset="3885">18231 3522 1197,'0'0'-35,"0"0"32,0 0 119,0 0-72,0 0 215,0 0-9,0 0-129,0 0 140,0 0-127,0 0-175,0 0 166,0 0-175,0 0-46,0 0 175,0 0-30,0 0-7,0 0-27,0 0 118,0 0-260,0 0 118,0 0 21,0 0-140,0 0 290,0 0-153,0 0-12,0 0 27,0 0-162,0 0 275,25 0-95,-25 0 1,0 0 126,25 0-240,-25 0 98,0 0-33,25 0-90,-25 0 198,25 0-74,-25 0 2,24 0 137,1 0-45,-25 0 72,25 0-8,0 25-198,0-25-85,0 0 64,-1 0-12,1 0 22,0 0 143,0 0-38,0 0-1,24 0-77,-24 0 26,0 0-27,-1 0-62,0 0 170,1 0-190,0 0 16,25 0 152,-25 0-39,-1 0-20,1 0-21,0 0-35,25 0-90,-26 0 106,1 0 10,0 0-6,25 0 152,-25 0-156,-1 0-13,1 0 103,25 0-207,-25 25 247,24-25 33,-24 0-282,0 0 262,25 0-259,-26 0-10,26 0 162,-25 0-195,0 0 175,24 0 107,-24 0-126,25 0 88,-25 0-39,-1 0-129,26 0 129,-25 0 68,0 0-74,24 24-4,-24-24-36,0 0-107,0 0 77,24 0 1,-24 0 29,0 0-13,0 0 33,25 0-1,-26 0-18,26 0 16,-25 0-7,0 0 0,24 0 29,-24 0-22,25 0 6,-25 25 97,-1-25 0,26 0-66,-25 0-61,0 0 51,-1 0-128,26 0 74,-25 0 53,0 0-170,0 0 187,-1 0-17,0 0-13,1 0 13,0 0-40,0 0-43,-1 0 20,1 0 27,0 0-67,0 0 83,0 0 4,-1 0 3,1 0 53,0 0-23,0 0-77,0 0 31,0 0-8,-1 0-16,1 0 64,0 0-31,0 0-36,0 0 13,-1 0-7,1 0 7,0 0 37,0 0 23,0 0-40,0 0 3,-1 0-6,1 0-40,0 0 49,-25 0 39,25 0-65,0 0 64,-1 0-34,1 0-81,0 0 64,0 0-37,0 0 44,0 0 24,-25 0-34,24 0-7,1 0-6,0 0 16,0 0 14,-25-25 24,25 25-65,0 0 17,-1 0 14,-24 0-31,25 0 24,0 0 0,0 0 7,-25 0-27,25 0 50,-1 0-40,-24 0-30,25 0 50,0 0-54,-25 0 20,25 0 21,0 0 17,-25 0-11,25 0-10,-1 0 222,-24 0-236,25 0 48,0 0-13,-25 0-232,25 0 235,-25 0-27,25 0-4,-25 0 21,24 0-30,1 25 9,-25-25 44,25 0-50,-25 0 47,25 0-34,-25 0 11,25 0-11,0 0-3,-25 0 47,24 0-40,1 0 36,0 0-13,-25 0 11,25 0-24,0 25 13,-1-25-17,-24 0-13,25 0 17,0 0 0,-25 0-7,25 0-21,-25 0-46,25 0 43,-25 0 21,25 0 13,-1 0 40,-24 25-60,25-25-23,-25 0 9,25 0 41,-25 0-4,25 0 8,-25 0-38,24 0 78,0 0-57,-24 0-15,25 0 28,-25 0 0,25 0-13,-25 0-28,25 0-12,-25 0-120,25 0 109,-25 0 50,24 0 11,-24 25 63,25-25-47,-25 0-30,0 0-17,25 0 17,-25 0 3,25 0-16,-25 0 50,25 0-54,-25 0 27,0 0 17,25 0-48,-25 0-2,24 0 3,-24 0-3,0 0 19,25 0 4,-25 0 17,25 0-7,-25 0 14,0 0 9,25 0-46,-25 0 46,0 0-26,0 0-34,0 0 47,25 0-16,-25 0 16,0 0-10,0 0-10,0 0-10,0 0-21,0 0 65,0 0-34,0 0-17,0 0-13,0 0 0,0 0 27,0 0 19,0 0 31,0 0-63,0 0 22,0 0-26,24 0-27,-24 0 54,0 0-17,0 0 10,0 0 27,25 0-4,-25 0-49,0 0 63,0 0-51,0 0-23,0 0 60,0 0-33,0 0 64,0 0 62,25 0-41,-25 0 10,0 0-5,0 0-56,0 0 11,0 0 10,0 0 1,0 0-57,0 0 36,0 0-11,0 0-28,0 0 95,0 0-57,0 0-20,0 0 28,0 0-68,0 0 50,0 0-17,0 0-33,0 0 47,0 0-15,25 0 22,-25 0-11,0 0 22,0 0-37,0 0 8,0 0 43,0 0-86,0 0 51,0 0-1,0 0-14,0 0 78,0 0-35,0 0-58,0 0 12,0 0-40,0 0 28,0 0 33,0 0-15,0 0-3,0 0-14,0 0 28,0 0 0,0 0 36,0 0-22,0 0-7,0 0 40,0 0-79,0 0 21,0 0-38,0 0-79,0 0 33,0 0-54,0 0-63,0 0 12,0 0-27,0 0-212,0 0-46,0 0 19,0 0-242</inkml:trace>
  <inkml:trace contextRef="#ctx0" brushRef="#br0" timeOffset="6773">18801 3348 878,'0'0'176,"0"0"67,0 0 36,0 0 66,0 0-167,0 0-198,0 0 14,0 0-26,0 0 125,0 0 50,0 0 91,0 0-29,0 0-214,0 0 109,0 0-159,0 0 100,0 0 52,0 0-6,0 0-81,0 0-15,0 0-81,0 0-9,0 0 99,0 0-84,0 0 186,0 0-111,0 0 127,0 0-40,0 0-190,0 0 155,0 0 54,0 25 26,0-25 160,25 0-124,-25 0-89,0 25-11,25-25-22,-25 0-44,25 25-85,-25-25 119,24 24-104,-24-24 113,25 0-26,-25 25-80,25-25 90,-25 25-1,25-25 34,-25 25-60,25 0 17,-25-25-6,24 25 2,-24-25 21,0 24-17,25-24 6,-25 25-29,0-25 3,25 25-6,-25-25 9,0 0 24,25 25-21,-25-25 31,0 0-30,0 0-11,0 25 41,0-25-31,0 0 41,0 0-43,0 0 19,0 0 0,0 0-36,0 0 69,0 25-25,0-25-21,0 0 33,0 0-43,0 0-4,0 0-19,0 0-17,0 0-59,0 0-163,0-25 11,0 25-93,0 0 64,0 0 65,0 0 41,0 0-119,0 0-114,0 0-38</inkml:trace>
  <inkml:trace contextRef="#ctx0" brushRef="#br0" timeOffset="7324">19149 3447 1705,'0'0'28,"0"-24"32,0 24-57,0 0 174,0 0 23,0 0-106,0-25 209,0 25-131,0 0-153,0 0 231,0 0-139,0 0-14,0-25 148,0 25-183,0 0-30,0 0 27,0 0-78,0 0 9,0 0 29,0 0-45,0 0 9,0 0 63,0 0-75,0 0 3,0 0 29,0 0-32,0 0 45,-25 0-3,25 25-20,0-25-16,-25 0-6,25 25 9,-25-25 4,25 0 3,0 24 4,-25-24 9,0 25 16,25-25-10,-24 25 53,24 0-29,-25-25 6,25 25-3,-25-25-10,25 25-7,-25-1-39,0-24 30,25 25-11,-24 0-6,24-25 182,-25 25-178,25-25 32,0 25-16,-25-25-162,25 25 185,0-25-69,-25 24 45,25-24 147,0 25-196,0-25 44,0 0-21,0 0-125,0 25 198,-25-25-46,25 0 10,0 0-53,0 24 13,0-24 36,0 0 96,0 0-65,0 0-51,0 0-2,0 0-79,0 0 142,0 0-54,0 0-98,0 0-49,0 0-172,0 0-74,0-24 168,0 24-109,0 0-124,0 0-57</inkml:trace>
  <inkml:trace contextRef="#ctx0" brushRef="#br0" timeOffset="7885">18678 4167 1626,'0'0'48,"0"0"31,0 0 36,0 0 28,0 0-30,0 0-16,0 0-8,0 0 3,0 0-29,0 0-110,0 0 86,0 0-137,0 0 11,0 0 84,0 0-113,0 0 104,0 0 15,0 0 6,0 0 104,0 0-86,0 0-18,0 0 32,0 0-71,0 0 77,0 0 25,0 0-15,0 0-21,0 0-3,0 0-17,0 0 11,0 0 230,0 0-57,0 0 33,0 0-31,25 0-202,-25 0 69,24 0-56,-24 0 150,24 0-159,1 0 19,0 0 10,-25 0-108,25 0 108,0 0 55,0 0-78,-1 0-4,1 0 4,-25 0-97,25 0 110,0 0-6,0 0-10,-25 0 26,24 0-26,-24 0-30,25 0 19,-25 0 11,25 0-10,-25 0 6,0 0 10,0 0-9,0 0-4,0-25 23,0 25-39,0 0-1,0 0 27,0 0-20,0 0 33,0 0-16,0 0-7,0 0 7,0 0-34,0 0 0,0 0 7,0 0-50,0 0-22,0 0-26,0 0-36,0 0-7,0 0-148,0 0-11,0 0 81,0 0-202,0 0 137</inkml:trace>
  <inkml:trace contextRef="#ctx0" brushRef="#br0" timeOffset="8381">19198 4043 2177,'0'0'80,"0"0"27,0 0 167,25 0 21,-25 0-30,0 0 5,0 0-96,0 0 2,0 0-28,0-25 1,0 25-70,0 0-17,0 0 1,0 0-63,0 0-28,0 0 21,0 0-11,0 0 39,0 0 14,0 0-59,0 0 10,0 0 0,0 0-21,0 0 91,0 0-66,0 25 6,0-25 25,0 0-60,0 0 64,0 0-32,0 0 10,0 25 4,0-25-35,0 0 11,0 25 7,0-25 6,0 24 1,0-24 6,0 25 25,0-25-24,-25 25 6,25 0-31,0-25 11,0 25 3,0-25 112,0 25-56,0-1-39,0-24 1,0 25-144,0-25 133,0 25-21,0-25 35,0 24 10,0-24-28,0 25-13,0-25-14,0 0 62,0 0-45,0 25 28,0-25 14,0 0-49,0 0 24,0 0 1,0 0-15,0 0 32,0 0 7,0 0-17,0 0-15,0 0-13,0 0 6,0 0 11,0 0 32,0 0-46,0 0-96,0 0-59,0 0-64,0 0-17,0 0-82,0-25 97,0 25-46,0 0-145,0 0-126</inkml:trace>
  <inkml:trace contextRef="#ctx0" brushRef="#br0" timeOffset="59250">22151 5308 2083,'0'0'47,"0"0"18,0-25-12,0 25 87,0 0-128,0 0 24,0 0 36,0 0 159,0 0-13,0 0-6,0 0 57,0 0-324,0 0 169,0 0-111,0 0 20,0 0-10,0 0 30,0 0 66,0 0-221,0 0 109,0 0-89,0 0-23,0 0 134,0 0 11,0 0 96,0 0-5,0 25 28,0-25-158,0 0-52,0 0-44,24 0-25,-24 0 236,0 0-198,0 0 125,25 0-43,-25 25-106,25-25 278,-25 0-132,0 0 59,25 24-10,-25-24-215,25 0 113,-25 25-59,25-25 16,-25 0 66,24 0-4,-24 25 130,25-25-103,-25 0 26,25 25 61,-25-25-180,25 0 64,-25 0 79,25 25-180,-25-25 88,24 0 32,-24 0-87,0 0 65,0 25 12,25-25-7,-25 0-12,0 0 45,0 0-16,0 0-19,0 0 16,25 0-33,-25 0-40,0 0 8,0 0-65,0 0 98,0 0-33,0 0 124,0 0-132,0 0-154,0 0 59,0 0-191,0 0 200,0 0-121,0 0 26,0 0-185,0 0-133</inkml:trace>
  <inkml:trace contextRef="#ctx0" brushRef="#br0" timeOffset="59784">22473 5283 1626,'0'0'185,"0"0"33,0-25-107,0 25 39,0 0-105,-25 0-39,25 0 168,0 0 132,0 0-131,0 0 2,0 0-42,0 0-9,0 0-87,0 0 29,0 0-26,0 0-139,0 0 236,0 0-145,0 0 102,0 0-27,0 0-185,0 0 113,0 0-129,0 0 11,0 0 75,0 25 10,0-25 43,0 0 6,0 0 16,0 0 75,0 0-88,-24 0 80,24 25-80,0-25-22,-25 0 88,25 25-177,-25-25 167,25 0-62,0 24-124,0-24 124,-25 0-27,25 25 0,0-25 63,-25 25-76,25-25 64,0 0-116,0 25 33,-24-25 62,24 0-160,0 25 282,0-25-119,0 0 10,0 25 0,-25-25-152,25 0 238,0 0-122,0 0-9,0 0 35,0 24-153,0-24 219,0 0-36,0 0-85,0 0 216,0 0-243,0 0 60,0 0 12,0 0-135,0 0 103,0 0 135,0 0-112,0 0 65,0 0-52,0 0-70,0 0 82,0 0-97,0 0-105,0 0-92,0 0 44,0-24-9,0 24 197,0 0-55,0 0-47,0 0 83,0 0-95,0 0-41</inkml:trace>
  <inkml:trace contextRef="#ctx0" brushRef="#br0" timeOffset="64752">19471 4117 608,'0'0'-8,"0"0"23,0 0 1,0 0 15,0 0 26,0 0 168,0 0 8,0 0-3,0 0-145,0 0-23,0 0 37,0 0 4,0 0 120,0 0-337,0 0 117,0 0 11,0 0 4,0 0 206,0 0-168,0 0-44,0 0 32,0 0-42,0 0 1,0 0-129,0 0-18,0 0 5,0 0 20,0 0 311,0 0 30,0 0-176,0 0 171,0 0-323,0 0-24,0 0 182,0 0-55,0 0 26,0 0-8,0 0-7,0 0-142,0 0 143,0 0-24,0 0 132,0 0-135,0 0 15,0 0 0,0 0 0,0 0 3,0 0-17,0 0 145,0 0-113,0 0 124,0 0-133,0 0-131,0 0-55,0 0 43,0 0 155,-25 0-1,25 0 32,0 0 109,0 0-167,-24 25-2,24-25 136,0 0-94,0 25 134,0-25-183,0 0-107,-25 25-34,25-25 143,0 0 171,0 25-158,-25-25-6,25 0-132,0 0 13,0 25 128,0-25 146,0 0-131,0 24-27,-25-24 162,25 0-290,0 0 128,0 25 18,0-25-165,0 0 174,0 0 126,0 0-124,0 0-5,0 25-27,0-25-143,0 0 287,0 0-150,0 0 4,0 24 23,0-24-161,0 0 316,0 0-161,0 0-9,0 25 149,0-25-290,0 0 142,0 0 28,0 25-139,0-25 133,0 0 160,0 0-177,0 0-3,0 0-9,0 0-129,25 0 153,-25 25 119,0-25-131,0 0-17,0 0 8,25 0 3,-25 0 3,0 0 23,0 0 94,0 0-228,25 0 276,-25 0-136,24 0-139,-24 0 128,0 0-153,25 0 118,-25 0 181,0 0-35,25 0-96,-25 0-27,0 0-147,25 0-5,-25 0 131,0 0 24,25 0 3,-25 0 53,0 0 15,0 0 27,0 0 3,0-25 5,24 25-51,-24 0 175,0 0-39,0 0 6,0 0-11,0-25-176,0 25 7,0 0-20,25 0 16,-25-25-29,0 25 26,0 0-36,0 0 26,0-24 10,0 24-103,0 0 83,0-25 24,25 25-8,-25 0 82,0-25-25,0 25 24,0 0-139,0-24 108,0 24-118,0 0 76,0-25 9,0 25-49,0 0 69,0 0-137,0-25 228,0 25-147,0 0 7,0 0 13,0 0-111,0-25 201,0 25-126,0 0 26,0 0-13,0 0-111,0-25 147,0 25-52,-25 0 45,25 0 7,0 0 108,0 0-127,0 0-17,0-25 42,0 25-143,0 0 207,0 0-129,-25 0 46,25 0-43,0 0-276,0 0 65,0 0-12,-24 0-144,24 0 294,0 0-23,-25 25-211,0-25-20</inkml:trace>
  <inkml:trace contextRef="#ctx0" brushRef="#br0" timeOffset="66206">18331 4117 804,'0'0'71,"0"-24"17,0 24-36,24 0 129,-24 0-27,0 0-2,0 0-77,0-25 56,0 25-37,0 0 22,0 0 146,0 0-342,0-25-37,0 25 144,0 0 6,0 0 199,0 0 37,0 0-310,0 0-45,0 0-5,0 0 107,0 0 22,0 0 0,0 0 80,0 0-238,0 0 87,0 0 12,0 0 24,0 0-5,0 0 174,-24 0-172,24 0 43,-25 25-19,25-25-173,0 0 269,-25 25-305,25-25 156,-25 24 20,25-24 27,0 25-26,-25-25-22,25 25 12,0-25-129,0 0 150,0 25 156,0-25-168,-24 25 135,24-25-114,0 0-153,0 25 297,0-25-291,0 0 115,0 24 143,0-24-274,0 0 154,0 25 6,0-25-127,0 0 130,0 0 9,0 25 90,0-25-108,24 0-9,-24 0 18,0 24 21,0-24 97,25 0-139,-25 0 118,0 0-242,25 0 18,-25 25 130,0-25-159,25 0 144,-25 0-18,25 0 24,-25 25-6,0-25 6,24 0 108,-24 0 0,0 0 9,25 0-147,-25 25-78,0-25-21,0 0-23,0 0 287,0 0-167,0 0 17,0 0 38,0 0-173,0 25 153,0-25 26,0 0 40,0 0 44,0 0-14,0 0-3,0 0-44,0 0-40,0 0 7,-25 0-4,25 0 98,-24 25 68,24-25-11,-25 0-34,25 0-61,-25 0-52,0 0-3,25 0 30,-25 0-40,25 0-58,-24 0 9,-1 0-26,25 0 69,-25 0-13,25 0 75,0 0 13,-25 0-169,25 0 113,0-25-243,0 25-32,0 0 78,0 0-65,0 0 99,-25 0-7,25 0-24,0-25 78,0 25 37,0 0-235,0 0-33,0 0-149</inkml:trace>
  <inkml:trace contextRef="#ctx0" brushRef="#br0" timeOffset="69741">18504 4514 425,'0'0'35,"0"0"29,0 0 18,0 0 95,0 0-113,0 0-12,0 0-7,0 0 23,0 0-26,0 0 131,0 0-122,0 0 24,0 0-21,0 0 36,0 0 110,0 0-105,0 0-16,0 0-26,0-25-13,0 25-185,0 0 302,0 0-157,0 0 39,0 0-12,0 0-33,0 0 36,0 0-183,0 0 176,0 0 21,0 0-76,0 0 43,0-24-17,0 24 12,0 0 59,0 0 112,0 0-15,0 0-324,0 0 138,0 0-164,0 0 23,0-25 310,0 25-163,0 0 176,25 0-28,-25 0-283,0 0 182,0 0-31,0 0 40,25 0-27,-25 0-195,0 0 34,0 0-43,0 0 343,0 0-142,0 0 163,0 0-5,0 25-186,25-25 175,-25 0-190,0 0 23,0 0 21,0 0-18,0 24 39,0-24-45,0 0 18,0 0-24,0 25 24,0-25-117,0 0-45,0 25 174,0-25-36,0 0 189,0 0-154,0 25 1,0-25-12,0 0-33,0 0 165,0 0-149,0 0-19,0 25 66,0-25-174,0 0 8,0 0 178,0 0-84,0 0 204,-25 0 6,25 0-310,0 0 37,0 0 9,0 0-13,0 0 172,0 0 137,0 0-43,0 0-7,0 0-170,0 0-123,0 0 131,0 0 21,0 0 127,0 0-162,0 0 10,0 0 10,0 0 9,0 0 133,0 0-283,0 0 138,0 0-141,0 0-9,0 0 324,0 0-336,0 0 321,0 0-164,0 0-10,0 0 162,25 0-301,-25 0 160,0 0-161,0 0 11,25 0 150,-25 0 165,0 0-7,24 0-152,-24 25 141,0-25-144,0 0-27,25 0 4,-25 0-133,0 24 156,0-24 12,0 0-1,25 0-16,-25 0-154,0 25 186,0-25-39,25 0-2,-25 0-15,0 25-16,0-25 34,0 0 193,0 0-16,0 0-306,0 0 137,0 0-174,0 24 33,0-24 153,0 0 59,0 0-10,-25 0-3,25 0 17,-25 0-66,25 25 107,0-25-92,-25 0-6,25 0 14,-24 0 8,24 0-8,-25 0 22,25 0 9,-25 0-100,0 0 67,25 0-6,-25 0 121,25 0-139,-24 0 139,24 0-129,0 0-143,0 0 142,0 0-127,0-25 106,-25 25 12,25 0-24,0 0 3,0 0-16,0 0-32,0-24 103,0 24-18,0 0-40,0 0-6,0 0-106,0 0-193,0-25-41,0 25-7,0 0-85,0 0 138</inkml:trace>
  <inkml:trace contextRef="#ctx0" brushRef="#br0" timeOffset="72679">22051 5804 395,'0'0'45,"0"0"42,-24 0 176,24-25-142,0 25-17,0 0-3,0 0 43,0 0 122,0 0-163,0-25-16,0 25-228,0 0 246,0 0 160,0 0-115,0 0 140,0-25-369,0 25 5,0 0 115,0 0-38,0 0 59,0 0 88,0 0-93,0 0-88,0 0 85,0-24-103,0 24 79,-25 0 31,25 0-15,0 0 78,0 0-103,0 0-33,0 0 115,0-25-212,0 25 79,0 0 24,0 0-106,0 0 118,0 0 77,0 0-87,0 0 7,-25 0-12,25 0-59,0 0 130,0 0 28,-25 0-102,25 0 37,0 0-75,0 0-43,0 0 102,-25 0-33,25 0 15,0 25-7,-25-25 35,25 0-16,-24 0-37,24 24 99,-25-24-90,25 0 47,0 0-1,0 25-94,-25-25 61,25 0-4,0 0 19,0 25 21,0-25-33,0 0-15,0 0 6,0 0 5,0 0 29,0 25-16,0-25-3,0 0-3,0 0 3,0 25 3,0-25-13,0 0 16,0 0 12,25 25-18,-25-25-6,0 0-15,25 0-18,-25 24 24,24-24 27,-24 0 6,0 0 3,25 0 102,-25 25-132,25-25-4,-25 0-14,0 0-98,25 0 263,-25 25-144,0-25 33,25 0 12,-25 0-153,0 0 153,0 25-45,25-25-18,-25 0 6,0 0 12,0 25 30,0-25-39,24 0 27,-24 0-33,0 0 15,0 0 12,0 0 6,0 25 15,0-25-30,0 0 141,0 0-147,0 0-13,0 0 31,0 0-125,0 0 119,0 0 18,0 0-21,0 0 6,-24 0 15,24 0-18,0 0 15,-25 0-21,25 0 0,-25 0 9,25 0-18,-25 0 39,25 0-15,-25 0-33,25 0 27,-25 0-30,25 0 27,-24 0 12,24 0-9,0 0 21,-25 0-45,25 0 33,0 0 9,-25 0-142,25 0 88,0 0-68,0 0 2,0 0 2,0 0-219,0-25-8,0 25-77,0 0 71</inkml:trace>
  <inkml:trace contextRef="#ctx0" brushRef="#br0" timeOffset="73577">22275 5903 1967,'0'0'23,"0"0"-131,0 0 29,0 0 120,0 0 120,0 0-22,0 0 11,0 0-70,0 0-101,0 0 176,0 0 98,0 0 99,0 0-173,0 0 161,0 0-190,0 0-245,0 0 121,0 0-47,0 0-68,0 0 86,0 0 22,0 0-129,0 0 136,0 0-16,0 0 141,0 0-112,0 0-2,0 0-64,0 0-24,0 0 82</inkml:trace>
  <inkml:trace contextRef="#ctx0" brushRef="#br0" timeOffset="80863">22894 5432 983,'0'0'130,"0"0"96,0 0 32,0 0-47,0 0-268,0 0 54,0 0-177,0 0 194,0-25 239,0 25-107,0 0 84,0 0-279,0 0-81,0 0 109,0 0-57,0 0 300,0 0-165,0 0-154,0 0 121,0 0-6,0 0 88,0 0-127,0 0 13,0 0-156,0 0 55,0 0 104,0 0-13,0 0-30,0 0 147,0 0-50,0 0-158,25 0 152,-25 0-194,25 0-73,-25 0 49,25 0-223,-25 0 8</inkml:trace>
  <inkml:trace contextRef="#ctx0" brushRef="#br0" timeOffset="81150">23217 5457 1284,'0'0'-120,"0"0"90,0 0-77,0 0 0,0 0 123,0 0-2,0 0 49,0 0-68,0-25 15,0 25-100,0 0 42,0 0 32,0 0 67,0 0-113,0 0-55,0 0-2,0 0-140</inkml:trace>
  <inkml:trace contextRef="#ctx0" brushRef="#br0" timeOffset="81750">23316 5333 556,'0'0'31,"0"0"-21,0 0 36,0 0 158,0 0-115,0 0 5,0 0-41,0 0-140,0 0 82,0 0 48,0 0 78,0 0 78,0 0-16,0 0-137,0 0 93,0 0-85,0 0 82,0 0 100,0 0-175,0 0-11,0 0-38,0 0 42,0 0 8,0 0-169,0 0 92,0 0-135,0 0-5,0 0 274,0 0-198,0 0 247,0 0-168,0 0 115,0 0-63,0 0-52,0 0 217,0 0-347,0 0 118,0 0-121,0 0 24,0 0 118,0 0 26,0 0 39,0 0-68,0 0 3,0 0 20,0 0-14,0 0 21,0 0-33,0 0-9,0 0 100,0 0 7,0 0 17,0 0-174,0 0-38,0 0-58,0 0 23,0 0 191,0 0-86,0 0 39,0 0 11,0 0 41,0 0 81,0 0-124,0 0-12,0 0-48,0 0-62,0 0 86,0 0 0,0 0 0,0 0 150,0 0-126,0 0 9,0 0-42,0 0-123,0 0 162,0 0-6,0 0-6,0 0 119,0 0-143,0 0 138,0 0-114,0 0-131,0 0 116,0 0-135,0 0 141,0 0-54,0 0 51,0 0-6,0 0 18,0 0 189,0 0-201,0 0 9,0 0-36,0 0-120,0 0 171,0 0 67,0 0 73,0 0-170,0 0 24,0 0-103,0 0-96,0 0 139,0 0-2,0 0 65,0 0 56,0 0 76,0 0-2,0 0-172,0 0-53,0 0 16,0 0 133,0 0-48,0 0 8,0 0-50,0 0-175,0 0 178,0 0 66,0 0-113,0 0 104,0 0-18,0 0-21,0 0 59,0 0-95,0 0 39,0 0-3,0 0 9,0 0 121,0 0-150,0 0 29,0 0-27,0 0-131,0 0 176,0 0-60,0 0 21,0 0 36,0 0-39,0 0 6,0 0 177,0 0-15,0 0-138,0 0-42,0 0-23,0 0-135,0 0 149,0 0 60,0 0-148,0 0 165,0 0-20,0 0 21,0 0-15,0 0-27,0 0-24,0 0-6,0 0 3,0 0 15,0 0 42,0 0 95,0 0-98,0 0-30,0 0-6,0 0-149,0 0 167,0 0-12,0 0-20,0 0 55,0 0-67,0 0 23,0 0 14,0 0-43,0 0 23,0 0 161,0 0-131,0 0 151,0 0-140,0 24-26,0-24-20,0 0-129,0 25 135,0-25-134,0 25 160,0-25 11,0 0-5,0 25-12,0-25-24,0 25 24,0-25 12,0 25-6,0-25 20,0 24-49,0-24 14,0 25-9,0 0-14,0-25 31,0 25-31,0-25 32,0 25 175,0-25-184,0 25 142,0-25-107,0 0-195,0 24 175,0-24-151,0 25 119,0-25 43,0 25-46,0-25 38,0 24 127,0-24-125,0 0 196,0 25-222,0-25 0,0 25-3,0-25-26,0 25 77,0-25-115,0 0 191,0 0-264,0 25 135,0-25-31,0 0-87,0 0 173,0 0-41,0 0 15,0 0-36,0 0-29,0 0 50,0 0-9,0 0 57,0 0-16,0 0 16,0 0 162,0 0-104,0 0 131,0 0-4,0 0-38,0 0-25,0 0-102,0 0 46,0 0-134,0 0 122,0 0-122,0-25 46,0 25-36,0 0-4,0 0 92,-25-25-174,25 25 11,0 0-10,0-25 78,-25 25-48,25 0 167,0-25-131,0 25 45,0 0 127,-24 0-222,24-24 124,0 24-49,0 0-85,-25 0 76,25 0 97,0-25-140,-25 25-11,25 0-50,0 0-82,0 0 31,0 0 50,0 0 35,-25 0-6,25 0-14,0-25-4,0 25-9,0 0 153,-25 0-61,25 0 51,0 0-36,0 0-349,0 0 197,0 0-182,-25 0-23</inkml:trace>
  <inkml:trace contextRef="#ctx0" brushRef="#br1" timeOffset="114256">18975 2133 1773,'0'0'-166,"0"0"20,0 0 177,0 0 15,0 0 185,0 0-64,0 0-156,0 0-179,0 0 133,0 0-126,0 0 10,0 0 310,0 0-147,0 0 10,0 0-52,0 0-135,0 0 182,0 0 154,0 0-141,0 0-30,0 25-32,0-25-45,0 0-41,0 0 162,0 0-437</inkml:trace>
  <inkml:trace contextRef="#ctx0" brushRef="#br1" timeOffset="114519">18975 2405 1853,'0'0'-223,"0"0"209,0 0-6,0 0-6,0 0 226,0 0-228,0 0-165,25 0 196,-25 0 9,0 0-179,0 0 390,0 0-206,0 0-207,0 25 388,0-25-413,0 0-10,0 0 143,0 0-78,0 0-63</inkml:trace>
  <inkml:trace contextRef="#ctx0" brushRef="#br1" timeOffset="114756">19049 2777 1415,'0'0'16,"0"0"-192,0 25 5,0-25 3,0 0-19,0 0 192,0 0-20,0 25 9,0-25 205,0 0-197,0 0 14,0 0-19,0 25-193,0-25 173,0 0-16,0 0-65</inkml:trace>
  <inkml:trace contextRef="#ctx0" brushRef="#br1" timeOffset="114981">19074 3175 732,'0'0'10,"0"25"0,0-25-5,0 0 5,0 0-10,0 0-5,0 0 193,0 0-175,0 0 0,0 0 169,0 0-351,0 0 174,0 0 190,0 24-357,0-24 160,0 0-11,0 0-184,0 0 306,0 0-199</inkml:trace>
  <inkml:trace contextRef="#ctx0" brushRef="#br1" timeOffset="115200">19074 3447 1515,'0'0'-149,"0"0"174,0 0 14,0 0 0,0 25-21,0-25-37,0 0-158,0 0-3,0 0 180,0 0 14,0 0 209,0 0-231,0 0-3,0 0-139,0 0 105,0 0 216,0 0-163,0 0 127,0 25-413,0-25-102</inkml:trace>
  <inkml:trace contextRef="#ctx0" brushRef="#br1" timeOffset="115425">19099 3770 1559,'0'0'-197,"0"0"8,0 0-2,0 25-11,0-25 208,0 0-6,0 0 0,0 0 5,0 24 178,0-24-28,0 0-139,0 0-31,0 0-215,0 25 170,0-25-12,0 0-37</inkml:trace>
  <inkml:trace contextRef="#ctx0" brushRef="#br1" timeOffset="115667">19099 4266 506,'0'0'22,"0"0"6,0 25 134,0-25-131,0 0-26,0 0-2,25 25-145,-25-25 137,0 0 15,0 0 1,0 0 12,0 24 5,0-24-43,0 0 4,0 0-4,0 0-29,0 25-54</inkml:trace>
  <inkml:trace contextRef="#ctx0" brushRef="#br1" timeOffset="115900">19149 4762 597,'0'25'2,"0"-25"29,0 0-5,0 25 16,0-25-9,0 0 166,0 0-189,0 25-23,0-25 5,0 0-185,0 0 188,0 24 15,0-24 172,0 0-182,0 0 5,0 0-13,0 25-163,0-25 331,0 0-173,0 0-59,-25 0-82</inkml:trace>
  <inkml:trace contextRef="#ctx0" brushRef="#br1" timeOffset="116156">19024 5432 384,'0'0'7,"0"25"-4,0 0-5,0-1-3,0-24 0,0 25 15,-24 0-12,24 0 2,0-25-11,0 25-9,0 0 17,0-1 8,-25 1 10,25-25 172,0 25-192,0-1-35</inkml:trace>
  <inkml:trace contextRef="#ctx0" brushRef="#br1" timeOffset="119212">22126 4688 146,'0'0'-8,"0"0"8,0 24 15,0-24-10,0 0 12,0 25 0,0-25-32,0 0 15,0 25-17,0-25 20,0 0-3</inkml:trace>
  <inkml:trace contextRef="#ctx0" brushRef="#br1" timeOffset="119425">22175 5010 1922,'0'0'-157,"0"0"189,0 0-21,0 0 3,0 0 183,0 0-165,0 0-26,0 0 6,0 0 2,0 0-92,0 0 95,0 0-150,-24 25 110,24-25 96,0 0-44,0 0 89,0 0-144,0 0-46,0 0-15,0 0 27,0 0-191,-25 0-42,25 25-33,0-25-99</inkml:trace>
  <inkml:trace contextRef="#ctx0" brushRef="#br1" timeOffset="119680">22175 5258 784,'0'0'18,"0"0"-10,0 0 191,0 0-183,0 0-9,0 0 179,0 0-202,0 0 191,0 25-35,0-25-134,0 0-176,0 0 176,0 0 33,0 0-59,0 0 226,0 0-397,0 0 124,0 0-187,0 0-90</inkml:trace>
  <inkml:trace contextRef="#ctx0" brushRef="#br1" timeOffset="119936">22349 5754 404,'0'0'20,"0"25"211,0-25-170,0 0 6,0 25 5,0-25 5,0 0-48,0 25 227,0-25-217,0 0-226,0 25 425,0-25-437,0 0 191,-25 24 10,25-24-193,0 0 183,0 25 22,0-25 193,0 0-196,0 0-6,0 25 198,0-25-408,0 0 178,0 0 198,0 25-219,0-25 197,0 0 44,0 0-145,0 0-40,0 25-159,0-25-26,0 0 134,0 0 66,0 25-10,0-25-21,0 0 42,0 24-222,0-24 156,0 0-18,0 25-17,0-25-34,0 0 42,0 0-83</inkml:trace>
  <inkml:trace contextRef="#ctx0" brushRef="#br1" timeOffset="131490">23192 5531 638,'0'0'39,"0"0"15,0 0 208,0 0-155,0 0-30,0 0 192,0 0-209,0 0 188,0 0-23,0 0-196,0 0-153,0 0 101,0 0 61,0-25-33,0 25 171,0 0-213,0 0 90,0 0-20,0 0-88,0 0 98,0 0-16,0 0-71,0 0 230,0 0-177,0 0-127,0 0 89,0 0-23,0 0 198,0 0-40,0 0 80,0 0-295,0 0-19,0 0 110,0 0-136,0 0 281,0 0-148,0 0 39,0 0-6,0 0-21,0 0 9,0 0 42,0 0-42,0 0 18,0 0 14,0 0-157,0 0 170,0 0-158,0 0 116,0 0 17,0 0-35,0 0 51,0 0-10,0 0 27,0 0-11,0 0 137,0 0-158,0 0-9,0 0-12,0 0-123,0 0 180,0 0-66,0 0 42,0 0-51,0 0 3,0 0 27,0 0-6,0 0-3,0 0-42,0 0 139,0 0-35,0 0-32,0 0-36,0 0-89,0 0 10,0 0 67,0 0 63,0 0-63,0 0-3,0 0 110,0 0-126,0 0 40,0 0 6,0 0-133,25 0 127,-25 0 61,0 0-37,0 0 21,0 0-54,0 0-61,0 0 25,0 0 33,0 0-9,0 0 30,0 0 3,0 0-36,0 0 51,0 0-66,0 0 81,0 0-78,0 0-47,0 0 38,25 0 39,-25 0-44,0 0 137,0 0-172,24 0 70,-24 0-66,0 0 9,0 0 132,0 0-361,0 0 365,0 0-126,0 0 21,0 0-68,0 0-93,0 0-200,0 0-83</inkml:trace>
  <inkml:trace contextRef="#ctx0" brushRef="#br1" timeOffset="132958">23589 5482 235,'0'0'12,"0"0"25,0 0-4,0 0-19,0 0 42,0 0 2,0 0 113,0 0-82,0 0 141,0 0-194,0 0-128,0 0 97,0 0-152,0-25 162,0 25 27,0 0 291,0 0-138,0 0-135,0 0 12,0 0-286,0 0 267,0 0 207,0 0-86,0 0-168,0 0 11,0 0-231,0 0 113,0 0 295,0 0-77,0 0 112,0 0-171,-25 0 15,25 0-78,0 0-96,0 0 158,0 0 57,0 0-81,0 0 35,0 0-70,0 0-148,0 0 162,0-25 29,0 25 188,0 0-92,0 0-158,0 0 120,0 0-139,0 0 31,0 0 6,0 0 89,0 0 204,0 0-79,0 0 68,0 0-138,0 0-217,0 0 109,0 0-105,0 0 53,0 0 81,0 0-197,0 0 170,0 0-2,0 0-63,0 0 205,0 0-223,0 0 22,0 0 6,0 0-19,0 0 123,0 0-123,0 0 13,0 0-75,0 0 36,0 25 72,0-25-11,0 0 128,0 0-20,0 25-74,0-25-34,0 24-15,0-24-54,0 25 93,0 0-100,0-25 21,0 25 118,0 0-111,0 0 158,0-25-242,0 24 116,0 1 30,0-25-42,0 25 220,0-1-231,0-24 76,0 0-24,0 25-15,0-25 29,0 0-40,0 25 17,0-25-13,0 0 13,0 0 20,0 0 3,0 0 6,0 0-45,0 0-17,0 0-154,0 0-44,0 0-7,0 0-69,0 0 258,0 0-141,0 0 0,0 0-251</inkml:trace>
  <inkml:trace contextRef="#ctx0" brushRef="#br1" timeOffset="134482">23316 5308 2260,'0'0'-162,"0"0"219,0 0 15,0 0-108,0 0 321,0 0-321,0 0 21,0 0 140,0 0-140,0 0 109,0 0 124,0 0 0,0 0 70,0 0-68,0 0-172,0 0-38,0 0-90,0 0 96,0 0 108,0 0-61,0 0-30,0 0-16,0 0-75,0 0 181,0 0-100,0 0 28,0 0-31,0 0-126,0 0 106,0 0-30,0 0 13,0 0-10,0 0 24,0 0 3,0 0 165,0 0-158,0 0-47,0 0 3,0 0-101,0 0 42,0 0-26,0 0-190,0 0-108,0 0-186,0 0-137</inkml:trace>
  <inkml:trace contextRef="#ctx0" brushRef="#br1" timeOffset="140317">23093 3770 1773,'0'0'-182,"0"-25"219,0 25 21,0 0-16,0 0 209,0 0-222,0 0-92,0 0 6,0 0 92,0 0 89,0 0-70,0 0 24,0 0-108,0 0 12,0 0 39,0 0 5,0 0-20,0 0 3,0 0 115,0 0-121,0 0 116,0 0-205,0 0 86,0 0-6,0 0-98,0 0 190,0 0-205,0 0 119,0 0 3,0 0-130,0 0 168,24 0-17,-24 0-1,25 0 42,-25 0 43,25 0 43,0 25-128,0-25 34,0 0-118,-1 0-27,-24 0 91,25 0-12,0 0 21,0 0-27,0 0 30,-1 0 33,1 0-69,0 0 39,-25 0-68,25 0-49,0 0 105,0 0-24,-25 0 68,24 0 1,1 0-57,-25 0 153,25 0-198,-25 0 183,25 0-144,-25 0-156,25 0 225,-25 0-171,24 0 132,-24 0 0,25 0-39,-25 0 0,0 0-9,25 0 42,-25 0 60,0 0-166,0 0-5,25 0 54,-25 0-77,0 0 101,0 0-165,0 0 113,0 0-115,0 0 100,0 0 204,0 0-547</inkml:trace>
  <inkml:trace contextRef="#ctx0" brushRef="#br1" timeOffset="140813">23465 3646 1956,'0'0'84,"0"0"-78,0 0-91,0 0 8,0 0 128,0 0-103,0 0 135,25 0-55,-25 0-40,0 0 145,25 0-42,-25 0 7,24 0-83,-24 0 27,25 0-153,0 0 22,-25 0 74,25 25 21,0-25 149,-25 0-123,24 0-170,1 0 75,-25 25-87,25-25 142,-25 0-9,25 0 73,-25 25-73,25-25 3,-25 0 54,0 24-91,25-24 206,-25 0-36,0 25 17,0-25-94,0 0-84,0 25-60,0-25-68,0 0 15,0 24 191,0-24-45,0 25 114,0-25-31,0 0-145,0 25 89,-25-25 38,25 0-111,-25 25-5,25-25-14,-25 0 29,0 25 31,25-25-231,-25 0-20</inkml:trace>
  <inkml:trace contextRef="#ctx0" brushRef="#br1" timeOffset="141185">24085 3819 1438,'0'0'-159,"25"0"3,-25 0 173,0 0 27,0 0 17,0 25 193,0-25-336,0 0 124,0 25-26,0-25 41,0 25 95,0-25-282,0 25 135,0-25-5,0 25 49,0-25 148,0 24 14,0-24-316,0 25-72,0-25-11,-25 25 55,25-25 198,-24 0-56,24 25 176,0-25-47,-25 0-94,25 25-22,-25-25-200,25 0 158,-25 0-201,25 0 350,-25 25 40,25-25-129,-25 0 152,25 0-157,-24 0-176,24-25 168,-25 25-149,25 0 5,0 0 282,0 0-212,0-25 256,0 25-66,0 0-206,0-25 3,0 25 92,0-25 21,0 0-53,25 25 131,-25-24-289,24 24 15,-24-25 161,25 25-109,0-25 252,-25 0-33,25 25-8,0-25-86,0 25-75,-1 0 152,1-25-164,0 25 236,0 0-207,-25-24-111,25 24 141,0 0-130,-1 0 124,1-25-21,0 25 24,-25 0 27,25 0-12,0 0 17,-25-25-35,24 25-48,-24 0 135,0 0-75,0 0-24,0 0 12,0 0-104,0 0 182,0 0-1,0 0-29,0 0-7,0 0-160,0 0 18,0 0-181,0 0-226</inkml:trace>
  <inkml:trace contextRef="#ctx0" brushRef="#br1" timeOffset="149773">18033 4911 1649,'0'0'28,"0"-25"-192,0 25 192,0 0 6,0 0 20,0 0 225,0 0-199,-25 0-120,25 0-59,0 0 7,0 0 60,0-25 256,0 25-84,0 0-30,0 0-28,0 0-115,0 0 98,0 0-21,0 0-29,0 0-15,0 0-12,0 0 12,0 0-6,0 0 109,0 0-114,0 0 29,0 0-1,0 0-123,0 0 142,25 0-15,0 0 24,-1 0 0,1 0 78,0-24-3,0 24-126,0 0 3,24 0-105,-24 0 96,0 0 18,25 0-22,-26 0 105,26 0-187,-25-25 83,25 25 24,-26 0-86,26 0 77,-25-25 3,24 25-12,-24 0 9,0 0 3,24 0-3,-25-25 3,1 25-9,0 0 9,-25 0 15,25 0-12,-25 0 74,25 0 3,-25 0-95,0 0 104,0 0-178,0 0 3,0 0 92,0 0 4,0 0 2,0 0-6,0 0-6,0 0-104,0 0 55,0 0-70,0 0-67,0 0 73,0 0-15,0 0-243,0 0-37</inkml:trace>
  <inkml:trace contextRef="#ctx0" brushRef="#br1" timeOffset="184443">6275 4911 2072,'0'-25'133,"0"25"-38,0 0-1,0 0 19,0-25-134,0 25 36,0 0 36,0 0 44,-25-24-40,25 24 97,-25 0 27,25 0-106,-24 0 8,24 0-56,-25 0 47,25 0 8,-25 0 26,25 0-51,-25 0-114,25 0 37,0 0-53,-25 0 98,25 0-113,-25 24 107,25-24 70,-24 0-90,24 25 112,-25-25-103,25 25-32,0-25 26,0 25-26,0-25 3,0 25 17,0-25-1,0 24 43,0-24-55,0 25-48,0-25 44,0 0-49,0 25 2,0-25 134,0 25-60,25-25-27,-25 0 109,24 25-56,1-25-14,-25 0 74,25 25-160,0-25 60,-25 0 23,25 0-13,0 24 100,-1-24-84,-24 0-38,25 0-4,-25 0-65,25 25 75,0-25 23,-25 0-4,0 0 65,25 0-94,-25 0 23,0 25 45,0-25-52,0 0 30,0 0 12,0 0-55,0 0-41,0 0-4,0 0-32,0 0 25,0 0 153,-25 0 9,0 24-19,25-24-75,-25 0 23,0 0-32,1 0 29,-1 0 71,-25 25-74,25-25 16,0 0-13,1 0 10,-1 0-49,0 0-19,25 0-186,-25 0-127,25-25-59,-25 25 40,25 0-232</inkml:trace>
  <inkml:trace contextRef="#ctx0" brushRef="#br1" timeOffset="184942">6325 4762 2779,'0'0'-61,"24"0"6,-24 0 3,0-25 9,0 25 76,0 0 100,0 0 13,25 0 26,-25 0 7,0 0-122,0 0 57,0 0-98,25-25-19,-25 25 101,25 0-58,-25 0-50,0 0 4,25 0-79,-25 0 78,25 0 4,-25 25-17,0-25 99,24 0-181,-24 0 167,0 25-39,0-25-26,0 0 75,0 25-140,0-25 49,0 25 36,0-25-105,0 25 180,0-25-79,0 24-105,0 1 105,0-25 28,-24 25 47,24 0 25,0-25-11,-25 25-230,25-25 27,0 0-50,0 24 155,0-24-24,0 0 24,0 0-1,0 0-19,0 0 10,0 0-20,0 0 131,0 0-194,0 0 77,0 0 22,25 0-147,-25 0 115,24 0 136,1 0-19,-25 0-56,25-24 53,0 24-128,0 0-65,-25 0-106,24-25-138,1 25-24,0 0-30,0 0 257,0-25-23,0 25-216</inkml:trace>
  <inkml:trace contextRef="#ctx0" brushRef="#br1" timeOffset="185376">6697 5134 2224,'0'0'-73,"0"0"38,0 0 38,0 0 71,0 0 107,0 0 171,0 0-23,0 0-21,0 0-43,0 0-173,0 0-2,0 0-110,0 0-46,0 0 114,0 0-18,0 0 123,0 0-107,0 0-167,25 0 4,-25 0-49,25 0 170,-25 0 32,23 0-13,2 0-20,0 0 4,0 0 115,0 0-197,-1-24 72,1 24-70,0 0-346,0 0 111,0 0-151,-25 0 84,25 0-80,-1 0-46</inkml:trace>
  <inkml:trace contextRef="#ctx0" brushRef="#br1" timeOffset="185608">6969 5035 2072,'-25'0'20,"0"0"75,25 0 54,-25 0 238,25 0 9,-24 0-96,24 0-9,-25 0-234,25 0 6,0 0 35,0 0-55,-25 0-12,25 0-14,0 0-27,0 0 6,0 0-9,0 0-32,0 0 32,0 0-14,0 25 47,0-25-3,0 0-30,0 0-11,0 25-30,0-25 119,0 0-131,0 25-26,0-25 62,0 24-158,0 1-87,25-25 17,-25 25-151,0-25 84,0 0 181,25 24-224,-25-24-19</inkml:trace>
  <inkml:trace contextRef="#ctx0" brushRef="#br1" timeOffset="185864">7217 5010 1944,'0'0'-3,"0"0"32,0 0 140,0 0-117,0 0 53,0 0 20,0 0-158,0 0 131,25 0 67,-25 0-140,0 0 123,0 0-124,0 0-95,0 0 180,25 0-209,-25 0 171,0 0-6,0 25-74,25-25 12,-25 0-3,0 0-78,0 0-24,24 25 108,-24-25 22,0 0-31,0 25 22,0-25 86,0 25-92,0-25 180,0 24-7,0-24-192,-24 25 25,24-25 0,0 25-96,-25-25 180,25 24-29,-25-24-199,25 25 206,0-25-184,-25 25 89,25-25 127,0 0-113,-25 0 93,25 0-76,0 25 22,0-25-148,0 0 15,0 0 107,0 0-40,0 0 66,0 0-20,0 0-38,0 0-36,0 0 77,0-25 13,25 25-106,-25 0 146,25 0-78,-25 0 95,25 0-80,-25-25-35,25 25 1,-25 0-11,24-25 137,1 25-91,0 0 84,-25 0-126,25-24-231,0 24-40,-1 0-86,1 0 106,0-25 143,0 25 18,0 0-228,0-25-142</inkml:trace>
  <inkml:trace contextRef="#ctx0" brushRef="#br1" timeOffset="186236">7738 4985 2154,'0'0'38,"-25"0"-111,25 0 94,-24 0 92,24 0 170,0 0 189,0 0-232,0 0-55,-25 0-113,25 0-171,0 0 115,0 0 76,0 0-105,0 0 0,0 0 22,0 0-126,0 0 13,0 0 195,0 0-94,0 25 104,0-25-101,0 0-111,0 0 89,0 0 9,0 25 29,0-25 121,0 0-30,0 0-84,0 25 39,0-25-196,0 0 52,0 25 0,0-25 122,0 0 77,0 0 21,0 25-16,0-25-220,25 0 39,-25 0 66,0 0-113,24 24 106,-24-24 113,0 0-222,25 0 112,-25 0 33,0 25-155,25-25 207,-25 0 1,0 0 14,0 0 19,25 0-194,-25 25 112,0-25-152,0 0-21,0 0 117,0 0-113,0 0 119,0 24 146,0-24-123,0 0 86,0 0-76,0 0-146,0 25 117,-25-25-103,0 0 96,25 25 13,-25-25-10,1 0 23,-1 0-23,25 25 119,-25-25-66,0 0-40,25 0-185,-25 25-178,1-25 2,24 0-47,-25 0 224,25 0-42</inkml:trace>
  <inkml:trace contextRef="#ctx0" brushRef="#br1" timeOffset="186701">7937 5085 2730,'0'0'-31,"0"0"22,0 0 131,0 0 9,0 0 74,0 0 20,0 0-7,0 0-120,0 0-19,0 0-30,0 0-96,0 0 97,0 0 4,0 0-38,0 0-9,0 0 7,0 0-8,0 0 8,0 0-7,25 0 3,-25 0-24,24 0 34,1 0 1,-25 0 20,25 0-25,-25-25-32,25 25-32,0 0-36,-25 0-42,25 0-23,-25 0-27,24 0-108,-24 0-62,0 0-89,25 0 73,-25 0-192</inkml:trace>
  <inkml:trace contextRef="#ctx0" brushRef="#br1" timeOffset="186940">8185 4985 2693,'0'25'-58,"-25"-25"61,25 0 154,-25 0 72,25 0 97,0 0-34,0 0-133,-24 0-49,24 0-22,0 0 11,0 0-20,0 0-21,0 0-61,0 0-25,0 0-10,0 0 4,0 0 44,0 0-20,0 0 23,0 0 1,0 0-34,0 0 16,0 25-33,-25-25-31,25 25 27,0-25-37,0 25 37,0 0-2,0-25-57,0 24 5,0 1-27,0-25-146,0 25 22,0-25-36,0 24-49,0-24 214,0 25-50,0-25-69,0 0-173</inkml:trace>
  <inkml:trace contextRef="#ctx0" brushRef="#br1" timeOffset="187248">8508 5035 2177,'0'0'3,"24"0"38,-24 0 61,0 0 8,0 0 7,0 0-2,25 0 151,-25 0-145,0-25 88,25 25-15,-25 0-184,25 0 35,-25 0 4,25 0-26,-25 0-26,25 0 97,-25 0-97,0 0-111,24 0 88,-24 0 36,0 0-20,25 0 107,-25 0-41,0 25-170,0-25 26,0 0 82,0 0-34,25 25 33,-25-25 11,0 25-89,0 0-6,0-25 205,0 24-9,-25-24-99,25 25-28,-25 0-79,25-1 51,0-24 37,-24 25 88,24 0 9,-25-25-152,25 25 113,0-25 1,-25 25-26,25-25 64,-25 0-145,25 0-65,0 0 18,0 25 43,0-25 185,0 0-97,0 0 87,0 0-119,0 0 28,0 0 20,0 0-127,0-25 232,0 25-196,0 0 107,0 0 30,0 0 8,25 0-51,-25 0-22,25 0-27,-25 0-141,25-25 191,-1 25-30,-24 0 7,25 0-16,0 0-31,-25-25 27,24 25 0,1 0 23,-1 0-16,-24 0-17,25-25-7,0 25-45,0 0-14,0 0 50,-25 0-95,24-25-108,1 25-72,-25 0-155,0 0 167,25 0-171</inkml:trace>
  <inkml:trace contextRef="#ctx0" brushRef="#br1" timeOffset="188094">10070 4390 2154,'0'0'26,"-25"0"36,25 0 24,0 0 86,0 0-98,0 0-16,0 0 55,0 0-152,0 0 118,0 0-54,0 0-78,0 0 121,0 0-126,0 0 58,0 0-16,0 0-24,0 0 219,0 0 21,25 0-66,-25 0 90,25 0-129,0 0-134,0 0 110,24 0-130,-24 0 3,25 0 102,-1 0-14,1 0 24,-25-25-29,24 25 6,1 0-14,0 0-32,-1 0 13,1 0 0,0 0-39,-2 0 58,-23 0-22,0 0-17,24 0 120,-24 0-116,-25-25 13,25 25 9,-25 0-80,25 0 226,-25 0-122,0 0-33,0 0 9,0 0-148,0 0 129,0 0 26,0 0-32,0 0 69,0 0-30,0 0-76,0 0-225,0 0-204,0 0 51,0 0-325</inkml:trace>
  <inkml:trace contextRef="#ctx0" brushRef="#br1" timeOffset="188449">11012 4266 2426,'0'0'48,"25"0"9,-25 0 94,25 0 128,-25 0-110,0 0 23,25 0-103,-25 0-131,0 0 64,0 0-15,25-24 13,-25 24-23,0 0 6,0 0 147,0 0-167,24 24 37,-24-24 102,0 0-149,0 0 14,25 0-10,-25 0-79,0 25 102,25-25 148,-25 25-125,0-25-43,0 0-99,0 24 3,0 1 106,0-25 99,0 25-99,0-25-13,-25 25 29,25 0 38,-25-25 75,25 25 27,0-25-129,-24 24-124,24-24-44,0 25 18,0-25 243,0 0-14,0 25-90,-25-25 103,25 0-116,0 0-16,0 0 59,0 0-43,0 0-122,0 0 56,0 0 70,0 0 23,25 0 113,-25 0-140,24 0 26,-24 0-131,25-25 9,0 25 77,-25 0-68,25 0-15,0-25-84,-1 25-29,1 0-10,0-24 96,0 24 1,0-25 11,0 25-173,-1-25-191</inkml:trace>
  <inkml:trace contextRef="#ctx0" brushRef="#br1" timeOffset="188823">11260 4068 1470,'-49'0'50,"24"0"165,0 0-85,0 0 47,-24 25-33,24-25-132,0 0 106,-25 0-23,26 0-29,-1 24 74,0-24-109,0 25-7,0-25-3,0 25-113,1-25 181,-1 25-98,25-25 24,-25 25 28,25 0-99,0-1 93,0-24 98,0 25-23,0 0 98,0-1-98,0 1 42,0-25-122,25 25 58,-25 0-42,25 0-137,-1 0 125,-24-1-155,25-24 168,0 25-46,0 0-3,0 0 36,24-25-20,-24 25 37,0-25-1,0 25-25,0-25-11,24 0-6,-24 24-10,0-24 23,25 0-19,-26 0 39,1 0 1,0 0-51,25 0 40,-25-24-16,-1 24 0,1 0-20,0-25-21,25 0 4,-26 25 10,1-25 50,0 0-10,-25 0 35,25 1 10,0-1 17,-25 0 4,25 0-55,-25 0 191,0 0-218,0 1 28,0-1-10,0 0-212,-25 25 201,25-24-45,-25-1 27,0 0 4,25 0-28,-25 25-7,0-25-41,1 0-52,-1 1-29,0 24 28,0-25-288,0 25 47,-24-25-103,24 25-404</inkml:trace>
  <inkml:trace contextRef="#ctx0" brushRef="#br1" timeOffset="208128">471 6027 1079,'-25'0'216,"25"0"15,-25 0 14,25-24 26,0 24-209,-25 0 38,25 0-126,0-25 130,0 25 13,0 0-75,0 0 189,0 0 8,-25 0-40,25-25 70,0 25-93,0 0-176,0 0-68,0 0 111,0 0-46,0 0 49,0 0 91,0 0-187,0 0 86,0 0-59,0 0 20,0 0 3,0 0 23,0 0-68,0 0-14,0 0 32,0 0-29,0 0 98,0 0-26,0 0-2,0 0-18,0 25-15,0-25 42,0 0-46,0 0 30,25 25 6,-25-25-26,0 0 92,0 24-109,0-24 33,0 25-29,0-25-40,0 25 82,25 0-119,-25-25 109,0 25-86,0 0 129,0-25 48,0 24-203,0 1-31,0-25-233,25 25 4,-25-25 56,0 24 150,0-24 30,0 25-258</inkml:trace>
  <inkml:trace contextRef="#ctx0" brushRef="#br1" timeOffset="208501">644 6003 2486,'0'0'116,"0"0"145,0 0-10,0 0 86,0 0-83,0-25-130,0 25-134,0 0 109,0 0-137,0 0-9,0 0 129,0 0-312,0 0 294,0 0-163,0 0-19,0 25 270,0-25-193,0 0 140,0 0 16,0 24-88,0-24-34,0 25-95,0 0 16,25-25-14,-25 25 33,0-25 0,25 25 67,-25 0-59,25-25-207,-25 24 163,25-24-143,-25 25 15,0-25 153,24 25-87,-24-25 124,24 24 11,-24-24 48,25 0-4,-25 25-46,0-25-27,0 0-32,25 0 16,-25 0 31,0 0-31,0 0 116,25 0-12,-25 0-15,0 0 20,0 0-54,24 0-101,-24 0 24,0-25 167,0 25-17,0 0 74,25-24-19,-25 24-113,0-25 25,0 25 101,0 0-11,0-25 160,0 25-42,0 0 19,0 0-18,0 0-187,0 0 23,0 0-152,0 0 91,0 0 32,0 0-72,0 0 109,0 0-92,0 0 35,0 0 56,0 0-10,0 0-26,0 0-181,0 0 161,0 0-68,0 0 10,0 0 154,0 25-174,0-25 78,0 0 13,0 25-9,0-25-20,0 24-109,0-24 128,0 25-100,25-25 67,-25 25 160,0-25-169,0 0 59,25 25-13,-25-25-69,0 0 72,25 0-6,-25 25-56,0-25 26,0 0-199,25 0-49,-1 0 43,-24-25-82,25 25 130,0-25 173,-25 25-127,25-25 199,0 0 1,-25 1-223,24 24 229,-24-25-178,25 0 82,-25 1 149,0 24-105,0-25 59,0 25-20,0 0-11,0 0 177,0 0 31,0-25-110,0 25 106,0 0-179,0 0-16,-25 0 74,25 0-211,0 0 152,-24 0-139,24 0 51,-25 0 76,25 0-14,0 0-33,-25 0-46,25 0 17,0 0-137,0 0 228,0 0-98,-25 0 150,25 0-34,0 0-218,0 0 119,0 0-184,0 25 19,0-25 318,0 0-18,0 0-10,0 25 26,0-25-318,0 0 143,0 24-118,0-24 149,0 25-44,0-25 61,0 25 108,0-25-305,0 24 328,25-24-355,-25 25 129,0-25 127,25 25-202,-25-25 93,0 0-311,25 25-81,-1-25 81,-24 0-60,25 0-94</inkml:trace>
  <inkml:trace contextRef="#ctx0" brushRef="#br1" timeOffset="209474">24 6027 2177,'0'0'-79,"0"0"136,0-24-89,-25 24 85,25 0 360,0 0-145,0 0 73,0 0-57,0 0-339,0 0 36,0-25 12,0 25-61,0 0 107,0 0-48,0 0-7,0 0 68,0 0-69,0 0 17,0 0 59,0 0-79,25 0 17,-25-25 52,25 25-165,-1 0 132,26-25-195,-25 25-79,0 0 9,24-25-157,-24 25 281,25 0-182,-25-25 5,-1 25-21,1 0-189</inkml:trace>
  <inkml:trace contextRef="#ctx0" brushRef="#br1" timeOffset="210211">2008 5928 3754,'0'0'30,"0"0"85,0 0-109,0 0-9,0-25-7,0 25-69,0 0 113,0 0 30,0 0-61,0 0 4,0 0 3,0 0 147,0 0-207,0 0 26,0 0 4,0 0-194,0 0 247,0 0-63,0 0 7,0 25 33,0-25 10,0 0 0,0 25 144,0 0-27,0-25-167,0 25 23,0-1-194,0 1 75,0 0 156,0 25 127,0-25-121,0-1-62,0 1-11,0 0 30,0-1-59,0 1 86,0 0-79,25 0-248,-25-25 191,0 25-175,0 0 32,25-25 83,-25 24-118,0-24 31,0 25 131,0-25-6,0 0 53,0 0-262</inkml:trace>
  <inkml:trace contextRef="#ctx0" brushRef="#br1" timeOffset="210522">1636 6052 1991,'0'-25'-94,"-25"25"36,25 0 143,-25 0-62,25-24 262,0 24-74,0 0-114,-24 0 245,24-25-65,0 25-27,0 0-31,0 0-170,0-25-99,0 25 226,0 0-153,0 0 112,0-25-155,0 25 17,24-25-7,-24 25-4,25 0 27,0-25-185,-25 25 269,25-24-241,0 24 147,-1-25 10,26 25-120,-25-25 117,0 25 139,0-25-136,-1 25 20,1 0-26,25-25-143,-25 25 130,-1 0-77,1 0 31,0-25 29,0 25-81,0 0-97,0 0-81,-25 0-154,24 0 162,1 25 43,-25-25-256</inkml:trace>
  <inkml:trace contextRef="#ctx0" brushRef="#br1" timeOffset="211051">2281 6176 2118,'0'0'-52,"0"0"28,0 0 66,0 0 50,0 0 116,0 0 141,0 0-34,0 0-109,0 0 67,0 0-188,0 0-140,0 0 55,0 0-131,0 0 114,0 0 17,0 0 91,0 0-126,0 0 22,0 0 98,0 0-206,0 0 218,25 0-97,-25 0 7,0 0 100,25 25-100,-25-25-60,25 25 43,-25-25-45,0 24 41,25-24 27,-1 25-110,-24-25 113,25 25-6,-25 0 49,25-25 6,-25 25-19,0 0-36,0-25-66,0 24 43,0 1-26,0-25 52,0 25-55,0-25 81,0 25-3,0-25-46,0 0 10,-25 0 33,25 25-127,0-25 144,-25 0-28,25 0 18,-24 0 15,24-25-163,-25 25 190,25 0-82,0-25 3,-25 0 14,25 25 6,0-25-145,0 1 238,0-1 34,0 0-140,25 0 112,-25 0-245,25 0 79,-25 1 41,24-1-129,1 0 103,-25 25-106,25-24 22,0-1 143,0 25-230,-1-25-27,-24 25-117,25-25-5,0 25 172,0 0-290</inkml:trace>
  <inkml:trace contextRef="#ctx0" brushRef="#br1" timeOffset="211533">2926 6250 2486,'0'0'21,"0"0"-3,0 0 28,0-24-1,0 24 120,0 0 71,0 0-27,0 0-7,0 0-128,-25-25-14,25 25-8,-25 0 47,25 0-108,-25 0-63,25 0 13,-25 0-83,25 0 221,-25 0-105,25 0 109,-24 0 65,24 0-138,-24 25 92,24-25-132,0 0-24,-25 24 8,25-24 46,-25 0-82,25 25 108,0-25-114,-25 25 95,25-25-10,0 25-93,-24 0 109,24-25-39,0 25 144,0-25-49,0 24-127,0-24 18,0 25-52,0-25 10,0 0-27,24 25-127,-24-25-2,0 0 29,25 0 178,-25 0 31,0 0 86,0 0-77,25 0-3,-25 0 9,0 0-79,0 0 70,0 0-3,25 0-9,-25-25 164,0 25 75,0 0-48,0-25 33,24 25-98,-24-24-13,0 24-65,0 0 4,0-25-13,0 25-60,0-25 124,0 25 7,0 0-9,0 0 1,0-25-14,0 25-27,0 0-31,24 0 14,-24 0-13,0 0-29,0 0-6,0 0 10,0 0-14,0 0 10,0 0 1,0 0-22,0 0 11,0 0-3,0 0-7,0 0-14,0 0-7,0 0 28,0 0-4,0 0-9,0 0 16,0 25-27,0-25-6,25 0 27,-25 25-31,0-25-16,25 25-6,-25-25-53,0 24 160,0 1-113,25-25 4,-25 25 124,0-25-184,0 25 5,0-25-69,25 25-135,-25-25 20,0 0 92,0 25 7,0-25-2,0 0 186,0 0-221,25 24 73,-25-24 34,0 0-198,0 0 241,0 0-74</inkml:trace>
  <inkml:trace contextRef="#ctx0" brushRef="#br1" timeOffset="212039">2926 6449 1504,'0'-25'194,"0"25"28,0 0-100,0 0 150,0-25-239,0 25 89,0 0 150,0 0-87,0 0 71,0-24-129,0 24-44,0 0-44,0 0-17,0 0 37,0 0-10,0 0-49,0 0 7,0 0-20,24 0 137,-24 0-8,0 0-12,0 0-101,0 0-173,0 0 76,0 0-6,0 0 64,25 0 50,-25 0-11,0 0-39,25 0 43,-25 24 5,0-24-35,25 0 43,-25 0 89,25 0-121,-25 25 81,0-25 37,24 0-153,-24 0-8,25 25-117,-25-25-25,0 0 61,0 25 53,0-25-53,0 0 52,0 0-104,0 25 15,0-25 194,0 0-136,0 0 91,0 0 163,0 0-214,0 0 80,0 0 10,0 0-136,0 0 148,0 0-24,0 0 15,0 0 3,0-25 3,0 25 9,0 0 102,-25-25-59,25 25 79,0-25 67,0 25-137,-24-25 231,24 25-209,0 0-62,0-24 57,0 24-129,0 0 80,0 0-20,0 0-50,0-25-29,0 25 9,0 0 37,0 0 0,0 0 7,0 0-7,24 0-50,-24 0 24,0 0 9,25 0-2,-25 0 25,25 0-22,-25 0 0,25 0 136,-25 0 7,0 0-130,25 0-20,-25 0-107,25 0-23,-25 0 140,0 0 9,24 25 104,-24-25-100,0 0 4,25 0 9,-25 24-126,0-24 87,25 0 98,-25 25-59,0-25-230,25 0 14,-25 0-62,0 0 7,0 25 180,25-25 81,-25 0-138,0 0 14,0 0 163,24 0-138,-24 0-91,0 0-50,25 0-135,-25-25 257,25 25 199,-25-25 50,25 25-147,-25-24-267,25-1-18,-25 0 18,25 0 192,-25 0 103,24 0 37,-24 1 234,25 24 35,-25-25 32,0 0 6,0 25-343,0-24-19,0 24-34,0 0-39,0-25 245,0 25-41,0 0 19,0 0-107,-25 0-105,25 0 12,-24 0 78,24 0 24,-25 0-22,25 0-36,-25 0-81,25 0 150,-25 0-72,25 0 12,-25 0-20,25 25 32,0-25-12,-25 0 2,25 24-8,0-24-80,0 25 74,-24-25 98,24 25-59,0-25-30,0 24 9,0-24-86,0 25 47,0-25 33,0 0 93,24 25-19,-24-25-54,25 0-34,-25 25-76,0-25 16,25 0 71,-25 0 18,25 0 71,-25 25-62,25-25-4,-25 0 13,25 0-90,-25 0 60,24 0 0,-24 0-3,25 0-6,-25 0 33,25 0-13,-25 0-5,25 0 85,-25 0-97,0 0 6,25 25 106,-25-25-176,24 0 58,-24 0 15,0 0-130,25 0 224,-25 0-103,25 24 6,-25-24 121,0 0-251,25 25 148,-25-25-42,25 0-88,-25 0 130,0 25-9,0-25 9,0 0 3,0 0 6,0 25-57,0-25 24,0 0 0,0 25-18,-25-25 0,25 0-14,-25 25 5,25-25 12,-25 0 36,25 0 9,-25 0-36,25 0-12,0 0-38,-24 0 77,24 0-24,0 0-9,0 0 27,0-25-280,0 25 195,0-25-34,0 25 43,0-25 2,24 0 17,1 0 56,-25 25-25,25-24 27,-25-1 10,25 0 11,0 25 15,-25-25 47,0 25-4,25-25 5,-25 25-137,24 0 303,-24-25-257,0 25 45,25 0 365,-25 0-148,0 0 40,0 0-44,0-24-171,0 24-23,0 0 73,0 0-8,0 0-36,0 0 11,0 0-27,0 0 32,0 0-20,0 0-17,0 0-11,0 0-46,0 0-28,0 0 14,0 0 14,0 0 141,0 0-152,0 0-31,0 0-15,0 0-139,0 0 157,0 0 7,25 0-10,-25 0 32,0 24 0,0-24-4,0 0 18,0 0-43,0 0 14,25 25 164,-25-25-177,0 25-12,0-25-27,25 25-189,-25 0 151,0-25-6,0 25-4,0-1-45,24-24-31,-24 25-16,0-25 53,0 25-43,0-25-28,0 0-160,25 25 36,-25-25 41,0 25 81,0-25-114</inkml:trace>
  <inkml:trace contextRef="#ctx0" brushRef="#br1" timeOffset="213364">4067 6399 2295,'0'0'9,"0"0"-80,0 0 140,0 0-42,0 0 27,0 0 225,0 0-59,0 0-45,0 0 87,0 0-155,0 0-48,0 0-18,25-24-106,-25 24 101,25 0-36,-25-25 125,25 25-44,-25 0-78,24-25-88,-24 25 115,25 0-95,-25-25 135,25 25-37,-25-25-93,25 25 155,-25 0-125,25-25 170,-25 25-36,0 0-2,25-24-17,-25 24-51,0 0 8,0 0-39,0-25 7,0 25 15,0 0-19,0 0 15,0-25 14,0 25-38,0 0 31,-25 0-35,25 0-11,0 0 32,-25-24 173,25 24-163,0 0-34,-25 0 200,25 0-384,0 0 180,-25 0 7,25 0-204,-25 24 190,25-24-6,0 0-21,0 25-4,-24-25-40,24 0 27,0 25 21,0-25 151,0 24-164,0 1-26,0-25 7,0 25-25,0 0 171,0-25-116,0 25-54,0 0-30,0-25-86,0 0 127,0 24 111,0-24-70,24 0 108,-24 0-174,25 0-52,-25 25-34,0-25-27,25 0 164,-25-25-59,0 25-20,25 0-10,-25 0 117,25-24 44,-25 24-83,25-25 23,-1 25 22,-24-25-103,25 25 137,-25-25 72,25 25-97,-25-25 220,0 25-74,25-25 15,-25 25 14,0-24-89,0 24 234,0 0-76,0 0 20,25 0-41,-25 0-238,0-25 156,0 25-147,0 0 42,0 0 92,0 0-161,0 0 115,0 0-35,0 0 91,0 0-111,0 0-24,0 0 1,0 0-109,24 0 88,-24 0 4,0 0 26,0 0 11,0 0 164,0 0-148,25 0 118,-25 25-168,0-25-1,25 0 8,-25 0-135,25 24 152,-25-24-190,0 0 236,0 25-21,25-25-115,-25 25 161,0-25-157,0 25-145,0-25 64,25 0-121,-25 25 76,0-25 230,0 0-65,0 0 0,0 0-16,0 0 30,0 25 33,0-25 23,0 0 19,0 0-93,0 0 72,0 0 0,0-25-27,0 25 29,0 0-14,0 0 27,0-25 3,0 25 3,0 0 33,0-25-51,0 25 24,0-25-8,0 25 61,0 0 120,0 0-11,0-25-127,0 25 8,0 0-95,0 0 24,0-24 8,24 24 30,-24 0 32,0 0-148,0 0 118,25-25-86,-25 25-50,0 0 101,25 0 119,-25 0-20,0 0-111,0 0 100,25 0-228,-25 0-11,0 0 139,25 0-89,-25 0 72,0 0-9,0 0 94,0 0-129,24 0 152,-24 25-102,0-25 44,0 0 9,25 0-131,-25 24 79,0-24-34,0 0 162,0 25-144,24-25 19,-24 0-88,0 25 31,0-25 60,0 25 42,0-25-115,25 0 30,-25 25-137,0-25-30,0 25 87,25-25-30,-25 0 108,0 0-12,25 0-39,-25 0-128,0 0 112,24 0-8,-24 0-227,25-25-44</inkml:trace>
  <inkml:trace contextRef="#ctx0" brushRef="#br1" timeOffset="214267">5059 5978 1739,'0'-25'180,"0"25"-79,0-25 86,0 0 228,-25 0-136,25 25 164,0-24-175,-25 24-170,25-25 6,-25 25-1,25-25 121,0 25-9,0 0 24,-24-25-38,24 25-13,0 0 68,0 0-186,0 0-44,0 0-30,0-25-143,0 25 99,0 0 22,0 0-10,0 0 21,0 0 18,0 25-36,0-25 18,0 0 1,0 0 115,0 0-98,0 0-3,0 0-18,0 25-105,0-25 116,0 25-18,0-25 6,0 25-31,0-1-16,24-24 12,-24 25 36,0 0-88,0 0 3,0 0 8,25 0-59,-25-1 78,0 1-31,0 0 132,0 0-221,0 0-60,0 0-24,25-1-259,-25 1 168,0-25-32,0 25 127,0-25-151</inkml:trace>
  <inkml:trace contextRef="#ctx0" brushRef="#br1" timeOffset="214587">5034 6052 2547,'0'0'6,"0"0"197,0-25-70,0 25 122,0 0-134,0 0-50,0 0 32,0 0-113,0 0 32,0 0-55,0 0 30,0-24 16,25 24 65,-25 0-75,25 0-39,-25 0-232,25-25 0,-1 25 5,1 0-96,-25 0 272,25-25-4,0 25-115,0 0-162</inkml:trace>
  <inkml:trace contextRef="#ctx0" brushRef="#br1" timeOffset="215172">3869 6003 2535,'0'24'21,"0"-24"86,0 0 106,0 0 25,0 0 76,0 0-192,0 0-14,0 0-15,0 0-42,0 0 122,0 0-81,0 0 11,0 0-69,0 0-10,0 0-7,0 0-27,0 0 10,0 0-7,0 0 1,0 0 9,0 0 18,0 0-15,0 0-23,0 0-82,0 0 51,0 0-192,0 0-163,0 0-141,0 0-81</inkml:trace>
  <inkml:trace contextRef="#ctx0" brushRef="#br1" timeOffset="216620">6300 6300 2154,'0'0'53,"0"0"27,0 0-80,0 0 77,0 0-23,0 0-30,0 0 304,0 0-62,0 0 10,0 0-10,0-25-201,0 25-120,0 0 52,0 0 36,0-25 25,0 25 103,0 0-233,0-24 3,0 24 110,0-25-164,0 25 185,0-25-26,0 25-70,0-24 70,0 24 85,0-25-20,0 25-215,0-25 101,0 25-141,0-25 40,0 25 131,0-25 43,0 0 70,-25 25-54,25-24 18,-25-1-131,25 0 37,0 25-17,-25-25-129,1 25 71,-1-25 21,25 25 21,-25-25 82,0 25 43,0 0-162,0 0 63,1 0-103,24 0 38,-25 0 85,0 0-49,0 0 123,25 25-41,-25-25-85,25 0 16,0 0-86,0 0-144,-24 0 42,24 0-2,0 0 80,0 0 109,0 0 33,0 25 0,0-25 3,24 0 16,-24 0 30,25 0-67,0 0 12,0 25 0,0-25-79,-1 0 91,1 0-12,25 0 9,-25 0 15,24 0-8,-24 0 39,0 0-43,25 0 4,-26 0-25,1 0-40,0 0 27,0 0 7,0 0-3,0 0 18,-25 0-22,24 0 10,-24 0 28,25 0-25,-25 0 12,0 0-9,0 0-25,0 25 28,0-25 22,0 0-4,0 0-12,0 0 6,0 25-21,0-25 86,0 0-74,0 24 68,0-24-77,-25 25-80,25-25 101,0 25-98,0-25 89,0 25 65,0-25-74,0 0 95,0 25-101,0-25-62,0 25 65,0-25-81,0 0 106,0 24-25,25-24 18,-25 0-12,25 0 0,-25 0 28,25 25-28,0-25 0,-25 0-13,24 0-23,1 0 36,0-25 27,0 25-24,0 0 16,0-24-10,-2 24-21,2 0 27,0-25 149,-25 25-174,25-25 7,0 0 173,-1 25-330,1-25 362,-25 25 70,25-25-143,-25 25 150,0 0-173,0-24-178,0 24 85,0 0-115,0 0 102,0 0 120,0 0-234,0-25 124,-25 25-6,25 0-1,0 0 131,-25 0-112,25 0-112,-24 0-27,24 0-3,-25 0 247,25 0-47,0 0-83,-25 0 16,25 25-3,0-25 17,0 0-33,-25 0-17,25 24-127,0-24 119,0 0 199,0 0-62,0 25 24,0-25-216,0 0 55,0 25-95,25-25 156,-25 0 3,25 0-140,-25 25 288,25-25-322,-1 0 141,1 0 0,0 0 7,0 0 23,0 0-24,0 0 11,-1-25-139,1 25 125,0 0-9,0-25 12,0 25-6,-1 0-10,1-25 17,0 25-14,-25-24-26,25 24 20,-25-25 94,25 25-108,-25-25 41,0 25 96,0-25-227,0 25 120,0 0-26,0-25 23,0 25 0,0 0-19,0 0 22,0 0-117,0 0 95,-25 0 132,25 0-153,-25 0 24,0 0 132,25 0-229,-25 0 252,25 25-162,-24-25 23,24 0 83,0 0-110,0 0 21,-25 0-4,25 25 3,0-25-134,0 0 246,0 0-149,0 25 81,0-25 111,0 0-151,0 0 20,0 25-44,0-25 40,0 0-16,25 0-76,-25 24-23,24-24-18,-24 0 38,25 25 191,-25-25-79,25 0 92,-25 0-151,25 25-87,-25-25 213,25 0-217,-25 25 146,25-25-6,-1 0-27,-24 25-13,25-25 17,0 0 96,-25 25-86,25-25-17,0 0 99,-25 24-146,24-24-158,-24 0 208,0 0-139,0 25 12,0-25 69,0 0-2,0 25-31,0-25 64,-24 0 21,-1 0-64,25 24 67,-25-24 48,0 0 69,0 25-104,1-25 50,-1 0-150,0 0 129,0 0-32,0 0 28,25 0-37,-25 0 22,25 0-31,0 0-100,0-25 167,0 25-249,0-24 286,25 24-6,0-25-175,-25 25 92,25-25-126,0 1 42,0 24 90,-1-25-6,1 25 22,-25-25 17,25 25-54,0-25 15,0 25-15,-1-25-22,-24 25 126,25-25 179,-25 25-11,25-24-33,-25 24-46,0 0-58,0-25-47,0 25 46,0 0 11,0-25-79,0 25 113,0 0-61,0 0 18,0-25-6,0 25-51,0 0 30,0 0 132,0 0-201,0 0 10,0-25-6,0 25-174,0 0 151,0 0-3,0 0-14,0 0 7,0 0-11,0 0-11,0 0 18,0 0-25,0 0 4,0 0 4,0 0 14,0 25-8,0-25 22,0 0-7,0 25-21,0-25 24,0 25-10,25-25 28,-25 25 0,0-1-14,0 1-10,0 0-22,0-25 7,0 25 21,0 0-20,25 0-25,-25-1 14,0 1-21,0 0 14,0-1 4,25 1-42,-25 0 22,0 25 20,0-25-54,0-1 144,0 1-126,0 0-34,0 0 52,0 0-139,0 0 202,0-25 16,0 24-3,0 1-20,24-25-315,-24 25-37,0-25-30,0 0 34,0 25 318,0-25-9,0 0 16,0 0-86</inkml:trace>
  <inkml:trace contextRef="#ctx0" brushRef="#br1" timeOffset="218198">7391 6003 2072,'0'0'38,"0"-25"6,0 0 41,0 25 22,25-25-5,-25 0-73,24 25 87,-24-25-82,0 25 170,0 0 100,25-24-95,-25 24 71,0-25-194,0 25-56,25 0-34,-25 0 1,25-25-7,-25 25 17,25 0-112,-25 0 115,25 0-43,-25 0 7,24 0 110,-24 0-107,25 25 33,-25-25-17,25 0 47,-25 25-33,0-25-102,25 24 108,-25-24-36,0 25-91,0-25 232,0 25-111,0 0-21,0-25 119,0 25-142,0 0 34,0-25-1,0 24-100,0-24 97,0 25-42,0-25 30,0 25 96,0-25-299,-25 25 23,25-25-37,-25 0 48,25 25 76,-25-25-19,25 0-9,-24 25 19,-1-25 103,25 0-31,-25 0-230,0 0-208</inkml:trace>
  <inkml:trace contextRef="#ctx0" brushRef="#br1" timeOffset="218566">8011 6027 2154,'0'0'0,"0"0"181,0 0-80,0 0 12,0 0 102,0 0-158,0 0 222,-25 0-39,25 0-62,-24 0-9,24 0-140,-25 0 41,0 25-155,25-25 108,-25 0-36,0 0 3,25 25 129,-24-25-257,24 25 148,-25-25-37,25 25 0,-25-25 139,25 25-105,0-25-83,0 24 76,0 1 10,0-25-122,0 25 218,0-25-185,0 24-27,25-24 215,-25 0-250,0 25 220,0-25 33,25 0-243,-25 0 262,24 0-246,-24 0-32,25 0 137,-25 0-146,25-25 14,-25 25-5,25-24-15,-25 24 112,25-25-8,-25 25 28,24-25-7,-24 1-91,25 24 131,-25-25 104,0 0-95,0 25 9,0-25 4,0 25-81,0 0 316,0-25 5,0 25 69,0 0-186,0 0-187,0 0-16,0 0 31,0 0 47,0 0-14,0 0 90,0 0-202,0 0 107,0 0 6,25 0-73,-25 0 79,25 0-22,-25 0 98,0 0-89,0 0 93,25 0-115,-25 0-80,25 0 178,-25 0-194,0 25 250,24-25-46,-24 0-96,0 0 82,25 0-88,-25 25-92,0-25-7,25 0 163,-25 25-55,0-25 4,0 0 115,0 0-266,0 25 81,0-25 112,0 0-224,0 0 22,0 0-52,0 0-6,0 0 128,0 0 114,0 24-33,0-24 33,0 0 82,0 0-121,0 0 159,0-24-135,0 24-121,0 0 139,0 0-137,0 0 201,0-25-72,0 25-32,0 0 79,0-25-185,0 25 119,0-25 178,25 25-72,-25 0 38,25-25 63,-25 25-164,0 0-72,24-25 51,-24 25 1,25 0-92,-25 0 184,0 0 20,25-24-98,-25 24-46,0 0 9,0 0-123,0 0 103,0 0 11,25 0 2,-25 0-9,0 0 33,0 0 71,0 24-115,0-24 155,25 0-246,-25 0 56,0 0 98,0 25-43,0-25 112,0 0-29,25 25-86,-25-25-43,0 0-16,0 25-171,0-25-32,0 25-2,24-25-19,-24 0 154,0 0 28,25 0 132,-25 25 88,0-25-91,25 0 75,0 0-215,-25 0 85,25-25-54,-1 25-114,1 0 138,-25-25-14,25 25 30,0-25 158,0 25-2,0-25-253,-25 25 174,24-25-113,-24 25 34,0-24 171,0 24-46,0-25 151,0 25-165,0 0-31,0-25-10,0 25-153,0 0 122,-24 0-16,24 0 69,-25 0-30,25 0 11,-25 0 109,25 0-143,-25 0-7,0 25 99,25-25-94,-25 0 10,25 0 3,-24 25-6,24-25-116,0 0 134,0 0 3,0 24-102,0-24 122,0 0-55,0 0 14,0 0 90,0 25 0,0-25-90,0 0 21,0 0-3,0 25-114,24-25 141,-24 0-39,0 0-87,25 0 110,-25 0-34,25 25 128,-25-25-91,0 0-26,25 0 27,-25 0-18,25 0-18,-25 25 39,25-25-42,-25 0-66,0 0 205,24 0-119,-24 25 10,25-25 73,-25 0-197,0 0 106,25 24 103,-25-24-203,0 0 103,0 0 94,0 0-200,0 25 115,0-25-24,0 0-73,0 0 206,0 0-112,0 0 12,0 25-24,0-25-100,0 0 216,-25 0-110,25 0-24,-25 0 6,25 0-97,-24 24 97,24-24 36,-25 0-21,25 0-9,0 0 3,0 0 106,-25 0-100,25 0 47,0 0-90,0-24 3,0 24-21,0 0-63,0 0 113,0-25-125,25 25 147,0 0 101,-25-25-98,24 25 15,-24-24-26,25 24-71,0 0 89,-1-25-9,1 25 11,-1-25-8,1 25 5,0 0 10,0-25 20,0 25-9,-25-25 125,24 25-133,1 0-9,-25-25 8,25 25-81,-25 0 161,25-24 195,-25 24-89,0 0 88,0-25-125,0 25-91,0 0 4,0 0-125,0 0 70,0-25-106,0 25 94,0 0-11,0 0 14,0 0 3,0 0 78,-25 0-88,25 0-3,0 0-21,0 0-121,-25 0 92,25 0-46,0 0 62,0 0 10,0 25-6,-25-25 59,25 0-59,0 0 0,0 0 144,0 25-141,0-25 20,-24 24 0,24-24-17,0 25 20,0-25 58,0 0-78,0 25-134,0-25 246,0 25-196,0-25 108,0 25-7,0-25-121,0 25 147,0-25-43,0 0-35,24 0 69,-24 24-51,0-24-202,25 0-28,-25 0-108,25 25-29,0-25 123,0 0-324</inkml:trace>
  <inkml:trace contextRef="#ctx0" brushRef="#br1" timeOffset="221306">9921 5978 2130,'0'0'-35,"0"0"6,0 0 11,0 0 30,0 0 41,0 0 47,0 0-161,0 0 112,0 0-16,0-25-26,0 25-32,0 0 26,0 0-128,0 25-24,0-25 332,0 0-150,-25 25-7,25-25 141,-24 24-121,24-24-188,0 25 134,-25-25-119,25 25 105,0-25 28,0 25 153,0 0-7,0-25-312,0 25 169,0-25-157,0 24-17,25-24 202,-1 25 102,-24-25-92,25 0-1,0 0-37,0 25-119,0-25 217,0 0-18,-1 0-74,1-25-12,-25 25-117,25 0 31,0-25 54,0 25 145,-1-24-24,-24 24-41,25-25 10,-25 25-157,0-25 31,0 0-6,0 0 27,0 25 15,0-25-24,0 1 53,0 24 18,-25-25-18,25 25 26,-24-25-29,-1 25-41,25 0 85,-25-25-23,0 25 32,0 0 20,25-25-214,-24 25 66,24 0-7,-25 0 142,25 0 190,0 0-89,0 0-32,0 0-270,0 0-52,0 0 196,0 0-140,0 0 120,25 0 23,-1 0-6,1 0 137,-25 0-140,50-25 6,-25 25-24,-1 0 33,1 0 171,0 0-54,0 0-258,0-24 94,0 24 16,-1 0 37,1 0-20,0-25 58,-25 25-171,25 0 158,-25-25 67,0 25-85,0 0 222,0-25-111,0 25 192,0 0-124,0-25-67,0 25-14,0 0-110,0-25 75,0 25-22,0 0-9,0 0-1,0-24-23,0 24 85,0 0-29,0 0-80,-25 0-43,25 0-92,0 0 18,0 0 158,0 0-47,0 0 3,0 0-10,0 24-53,0-24 53,-25 25-3,25-25 17,0 25-7,0 0 10,0 0 7,0 0 133,0-1-177,-25-24 24,25 25-27,0 0-150,0 0 180,0 0-26,0 0 32,0-1 108,0 1-107,0 0-1,0 0 14,0 0-127,0 0 94,0-1 26,0 1 44,0 0 10,0-1-123,0 1 40,0 25-84,0-25-175,0 0 70,0-1-100,0 1 56,0 0 197,0 0-80,0 0 144,25 0-231,-25-1-51,0-24 241,0 25-63,25 0 143,-25-25 39,0 25-175,0-25-297,25 25-1,-25-25-58</inkml:trace>
  <inkml:trace contextRef="#ctx0" brushRef="#br1" timeOffset="222041">10219 6449 1898,'0'-25'-140,"0"0"224,0 25-137,0-24 122,0 24 20,0-25-41,0 0 149,0 25-211,25-25 131,-25 25-173,0-25 14,0 25 119,25 0 7,-25-25-4,25 25-20,-25-24-9,24 24-29,1-25-4,-25 25 74,25-25-104,0 25 27,-25 0 6,25-24-11,-1 24 5,1-25-18,0 25-79,-25 0-158,25-25 147,0 25-288,0 0-27</inkml:trace>
  <inkml:trace contextRef="#ctx0" brushRef="#br1" timeOffset="226812">11459 5878 1694,'0'0'-122,"0"0"185,0 0-105,0 0 210,0 0-1,0 0-162,0 0 138,0 0-77,0-24 24,0 24-5,0 0-23,0 0-134,0 0 125,0 0-59,0 0 21,0 0-33,0 0-6,0 0 33,0 0-42,0 0 188,0 0-155,0 0-15,0 0 30,0 0-134,0 0 229,0 0-81,0 0-11,0 0-33,0 0-112,0 0 118,25 0 6,-25 0-3,25 0 18,-1 0-12,-24 0-9,25 0 9,0-25-6,-25 25 112,25 0-114,0 0-4,0 0 12,-1-25-124,1 25 106,-25 0 27,25-25-3,0 25 0,0 0 3,-25-25-24,24 25 15,-24-25 6,0 25 6,25 0 20,-25-24 105,0 24-125,0-25 15,0 25-33,0 0-116,0-25 137,0 25-15,0 0 12,0 0-24,-25 0-6,1-24 137,24 24-116,-25 0 18,0 0 3,0 24-24,0-24 135,1 0-132,-1 0-9,0 25-1,25-25-115,-25 0 107,0 25 162,0-25-257,25 24 195,-24-24-67,24 0-186,-25 25 171,25-25-106,0 25 106,0-25 12,0 25-33,0-25 30,0 25-9,0-25 113,0 25-119,0-25 0,25 24-27,-1-24 48,-24 0-3,25 25-30,0-25 33,25 0-155,-25 0 119,-1 0 27,26 0-15,-25 0 6,24 0 18,-24 0 95,25-25-116,-25 25 3,24 0-33,-24-24-89,0 24 122,25 0 6,-26-25 9,1 25-24,0 0 21,-25-25-9,25 25 15,0-25-27,-25 25 12,25-25-9,-25 25 12,0-25 36,0 25-66,0 0 48,0-24-27,0 24 33,0-25 12,0 25-45,0 0 100,0-25-118,-25 25 6,25 0 12,-25 0-94,25 0 198,-25 0-113,25 0 128,-25 0-131,0 0-101,25 0 226,-24 25-144,24-25 34,-25 0-3,25 25-125,-25-25 172,25 24 62,0-24-23,-25 0-86,25 25-162,0 0 8,0-25-5,0 25 225,0-25-110,0 0 173,0 25-158,0-25 11,0 25-20,0-25 19,25 0 161,-25 24-271,0-24 280,25 0-311,-25 0 32,0 0 131,0 0-27,25 0 27,-25 0 6,0 0 29,24-24-121,-24 24 255,0 0-74,0 0-28,25 0-11,-25 0-13,0 0-55,0 0 119,0 0-110,0 0-104,0 0 229,0 0-237,25 0 124,-25 0-18,0 0-98,0 0 119,0 24 0,0-24-9,25 0-12,-25 25 21,0-25-9,0 25-6,25-25-18,-25 25-6,0 0 45,0-25-27,0 25 146,0-1-119,0 1-54,0-25 57,0 25-34,0 0 19,0-25 12,0 25-36,0-25-106,0 25 97,0-25 4,0 24 5,0-24-21,-25 0 4,25 0-4,0 0 7,0 0 9,0 0 34,0 0-2,0 0 126,0 0-112,0 0-32,0 0 129,0 0-225,0 0 129,0 0-39,0-24-6,0 24 9,0-25 15,25 25 135,-25-25-102,25 0 109,-25 0-154,24 0-99,-24 1 74,25-1-78,-25 0 142,25 0-13,0 0 57,-25 25-47,25-25-24,-25 1 48,0-1-26,24 0 5,-24 0 24,0 25 82,0-25-244,25 0 142,-25 25 0,0-24-50,25 24 49,-25-25-14,0 25-10,0 0-65,0 0 71,0 0-18,0 0 3,0 0-6,0 0-3,0 0 105,0 0-105,0 0 0,0 0 78,0 0-82,0 0 13,0 0 3,0 0-80,0 0 70,0 0 16,0 25-6,0-25 3,0 0-111,0 24 99,0-24 6,0 25 3,0-25 15,0 25-24,0-25 3,0 25 0,0-25-6,0 25 6,0 0-25,0-25-6,0 24 16,0-24-40,0 25 25,0-25 3,0 0-6,0 25 33,0-25 116,0 0-128,0 0-9,0 25 24,0-25-9,0 0 134,0 0-107,0 0-39,0 0-122,0 0 12,0 0 92,0 0 7,0 0 2,0 0-20,0 0 32,0 0 111,0 0-99,0 0 0,0 0 132,0 0-248,0 0 96,0 0 121,0 0-129,0 0 126,0 0-65,25 0-108,-25 0-194,0 0-26,0 0 16,0 0-85,0 0 119,0 0-51</inkml:trace>
  <inkml:trace contextRef="#ctx0" brushRef="#br1" timeOffset="228375">12922 5655 2189,'25'-24'14,"-25"24"-11,0 0-152,0 0 167,0 0 3,0 0-131,0 0 376,0-25-281,0 25 3,0 0 119,25 0-101,-25 0 32,0 0 111,0 0-75,0-25-113,0 25 99,0 0-125,0 0 105,0 0 18,0 0 63,0 0-103,0 0 28,0 0-30,0 0-88,0 0 174,0 0-30,0 0-90,0 0 96,0 0-168,0 0 122,0 0 164,0 0-60,0 0 67,0-25-128,0 25-72,0 0-52,0 0 42,0 0 17,0 0-39,0 0 68,0 0 4,0 0 10,0 0-72,0 0 82,0 0-60,0 0 24,0 0 108,0 0-128,0 0 73,0 0-153,0 0-7,0 0 4,0 0-15,0 0 111,0 0 27,0 0-18,0 0 162,0 0-167,0 0-8,0-25 1,25 25-168,-25 0 168,0 0-24,0 0 17,24 0-30,-24 0 23,0-25-23,25 25 160,-25 0-143,0 0 0,0 0 16,0 0-166,0 0 159,0 0-22,0 0 32,0 0-19,0 0-7,0 0 30,0 0-14,0 0-2,0 0-4,0 0-4,0 0-9,0 0 6,0 0 1,0 0-14,0 0-24,0 0 163,0 0-102,0 0-34,0 25 30,0-25-141,0 0 121,0 0 17,0 25-7,0-25 147,0 0-160,0 25 16,25-25 18,-25 25-170,0 0 169,0-25-13,0 24-10,0-24 20,0 25-43,0 0 9,0-25 8,0 24 13,0-24 3,0 25-7,0 0 3,0-25 89,0 25-134,0-25 103,0 0-94,0 25-304,0-25 67,25 0-198,-25 0 7,0 25 327,0-25-199,0 0-80</inkml:trace>
  <inkml:trace contextRef="#ctx0" brushRef="#br1" timeOffset="228979">13021 5432 1015,'0'-25'186,"0"25"-2,-24-25 72,24 25-178,-25 0 58,0-25-110,25 25 113,-25 0 209,25-24-366,-25 24 105,1 0-59,24 0-149,-25 0 115,0 0 12,25 0-126,-25 0 219,25 24-4,-25-24-59,25 25 8,-25 0-83,25-25 3,-23 25 54,23 25 0,-25-26-21,25 1 15,0 0 18,0 25-18,0-25-9,0-1 12,0 26-39,0-26 18,0 1 33,0 25-39,0-25 42,25 0 62,-2-1-86,-23 1 18,25 0 91,0-25-198,0 25 62,0 0 30,0-25-40,-1 0 64,1 0-12,0 0-27,25 0-53,-26 0 63,1 0 2,0 0 25,0-25-28,0 0 90,24 25-72,-24-25 70,0 0-11,0 1-164,0-1 69,0-25-82,-1 25 20,-24 0 83,25-24 125,-25 24 13,25 1 108,-25-1 4,0 0-86,0 0-28,0 0-224,0 0-1,-25 1 47,0-1-1,25 25 43,-24-25 24,-1 0-73,0 25 13,25-25 40,-25 25 87,0 0-44,25-25-20,-25 25 22,25 0-158,-24 0-138,-1 0-44,25 0 79,0 0-146,-25 0 100,25 0 183,0 0-345,-25 0 99,25 25-50</inkml:trace>
  <inkml:trace contextRef="#ctx0" brushRef="#br1" timeOffset="229552">13965 5506 1683,'0'0'14,"0"0"-90,0 0 7,0 0 151,0 0-165,0 0 255,0 0 13,0 0-321,0 0 300,0 0-298,0 0 140,0 0 13,0 0 37,0 0-6,0 0-32,0-24 38,0 24 1,0 0 0,0 0 54,0 0-13,0 0-166,0 0 252,0 0-262,0 0 271,0 0-4,0 0-225,0 0 84,0 0-137,0 0-13,0 0 99,0 0 9,0 0-6,0 0 92,0 0-113,0-25-4,0 25-14,-25 0 18,25 0 12,-25 0 0,0 25-3,25-25-89,-25 0 110,25 0-15,-24 24 131,-1-24-149,25 0 3,-25 25 18,0-25-131,25 25 125,-25-25-3,25 25 3,-25-25 146,25 25-128,0-25 109,0 0-127,0 25-113,0-25 253,0 0-219,0 0 115,0 24-18,0-24-131,25 0 119,-25 25 0,25-25-15,-25 0 21,25 0-12,0 0-6,0 0 146,-1 0-149,-24 0-12,25 0 9,0 0-104,-25 0 122,25 0 18,-25 0-3,0 0-35,25 0 156,-25 0-127,0 0-18,0 0 18,0 0-21,0 0 6,0 0 9,0 0 124,0 0-227,0 0 126,0 0 34,0 0-136,0 0 130,0 0-27,-25 25-15,0-25 9,25 0-39,-25 0 36,0 24 4,25-24-25,-24 25 0,-1-25 12,25 0-13,-25 25 112,25-25-87,0 25-36,0-25 9,0 25-86,0-25 82,0 25 31,0-25 7,0 0-28,0 24 113,0-24-140,0 25 82,0-25-97,0 0-26,0 25 123,25-25-239,-25 0 253,25 0-62,-25 0-177,24 0 126,-24 0-116,25 0-4,-25 0 190,25 0-8,-25 0 17,25 0 35,-25-25-26,0 25 39,0 0 15,0 0-5,0-25 6,0 25 16,0 0-54,0 0-27,0 0 2,0 0 112,0 0 10,0 0 48,0-24 24,0 24-158,0 0-10,0 0-49,0 0-30,-25 0-7,25 0 34,0 0-34,0 24 21,0-24 22,0 0-29,-25 0 59,25 25-46,0-25 17,0 0-37,0 25-26,0-25-155,0 25-31,0-25 27,0 25-4,0-25 169,0 0 74,0 25-136,25-25-24,-25 0-11,25 0 61,-25 0 40,25 0-149,-25 0-276</inkml:trace>
  <inkml:trace contextRef="#ctx0" brushRef="#br1" timeOffset="230359">14436 5631 2414,'0'0'18,"0"-25"30,0 25 208,0 0-61,0 0 142,0 0 0,25 0-195,-25 0-71,0 0-44,0 0-150,0 0-29,0 0 161,0 0-125,0 0 116,0 0 26,0 0 67,0 0 34,0 0-147,0 0 33,0 0-125,0 25-31,0-25 279,0 0-169,0 24 142,0-24 3,0 25-228,0-25 110,0 25-97,0-1 107,0-24 105,0 25 6,-25-25 5,25 25-233,0 0 133,0-25-119,0 0-43,0 25 268,0-25-258,0 0 141,0 25 164,0-25-196,0 0 128,0 0-39,0 0-110,0 0-48,0 0-8,0 0 137,25 0-139,-25 0 111,25 0 107,-25 0-116,25 0-9,-1-25-18,1 25-13,-25 0-30,25 0 54,0-25-167,0 25-149,0 0 94,-25 0-88,24-25 100,1 25 166,-25 0-57,24 0 77,1-25-218</inkml:trace>
  <inkml:trace contextRef="#ctx0" brushRef="#br1" timeOffset="230747">14535 5457 1208,'-24'0'195,"-1"0"-140,25 0 164,-25-25 64,0 25-351,0 0 285,25 0-158,-24 0-68,-1 0 26,25 0 7,-25 0-149,25 0 46,-25 0 156,25 25-147,-25-25 153,25 25-48,-25-25-23,25 24 23,-24 1-26,24 0 23,-25-25 125,25 25-149,0 0 4,0 0-6,-25-1-124,25 1 127,0 0 32,0-1-5,0 1 0,0 0-12,0 0 9,0 0 3,25-25-18,-25 25-27,25-1-18,-25 1-3,24-25 15,1 25 39,-25 0 79,25-25-100,0 0 12,-25 25 9,25-25-54,0 0 88,-25 0-37,24 0 3,1 0-33,0 0 159,0 0 58,0 0 17,-1 0-36,1-25-153,0 25-23,0 0-78,0-25 61,0 0 57,-1 25-50,1-25-42,-1 1-6,1-1-78,0 25 129,-25-25 4,24 0 35,-24 0 42,0 0-93,0 1 25,0 24-15,0-25-11,0 0-6,0 25 85,0-24-30,0 24-119,-24-25 2,24 25-37,-25-25 76,0 25-86,25 0 69,-24-25-143,-1 25-155,25 0 231,-24-25-97,-1 25-154,0 0-61</inkml:trace>
  <inkml:trace contextRef="#ctx0" brushRef="#br1" timeOffset="231818">15229 5482 324,'0'0'35,"0"0"38,0 0 1,0 0 51,0 0-30,0-25 197,0 25 37,0 0-212,0 0 201,0 0-388,0-25 149,0 25 60,0 0-53,0 0 193,0 0-240,0 0 125,0-25-113,0 25-14,0 0 232,0 0-95,0 0 41,0 0-200,0 0-223,0 0 83,0 0-87,0 0 197,0 0 39,0 0-11,0 0-13,0 0-22,0 0 22,0 25-9,0-25 12,0 0 3,0 25-15,0-25 0,0 25 18,0-1 3,0 1 0,0 0 1,-25 0-32,25 0 19,0-25 0,0 25 9,0-1 4,0 1-10,0 0 0,0-1-21,0-24 98,0 25-77,0 0-33,25-25 20,-25 25-110,0-25 77,0 0 31,25 0-37,-25 25-2,25-25 79,-25 0 24,0 0 34,25 0-136,-25 0-91,25-25-19,-25 25 141,24 0 111,-24-25-89,0 25-20,25-25-101,-25 25 192,0 0 24,0-25 24,0 25-47,0 0-32,0 0 78,25-24-115,-25 24-6,0 0-99,0 0-21,0 0 105,0 0 123,0 0-127,0 0 13,0 0-3,25 0-96,-25 0 117,0 24-3,0-24 19,25 0-22,-25 0-6,25 25 0,-25-25-15,0 0 12,24 25-10,-24-25-5,25 0 21,-25 25 80,0-25-46,25 0 2,-25 0-24,0 0-101,25 25 80,-25-25 16,0 0 23,0 0 126,0 0 56,0 0 0,0 0 2,0 0-211,25-25 37,-25 25-17,0 0-6,0-25 87,0 25-77,0-25-125,0 0 69,0 25-59,0-24-4,0-1 93,0 25 45,0-25 60,0 1-34,0 24 33,0-25-181,0 25-32,0-25-144,0 25-28,0-25 146,0 25-41,0-25 99,0 25-176,0 0-177,0 0 141,0 0-139,0-25 161,24 25 1</inkml:trace>
  <inkml:trace contextRef="#ctx0" brushRef="#br1" timeOffset="232418">15751 5506 2130,'0'0'-107,"0"0"202,0 0-155,24 25 54,-24-25 302,0 0-335,0 0 219,0 0 60,0 0-305,0 0 126,0 0-61,0 0-118,0 0 90,0 0 7,0 0 9,0 0 24,0 0 1,0 0 11,0 0-15,0 25-3,0-25-9,0 0 6,0 25 3,0-25-9,0 25 18,0 0-21,0-25 18,0 24-9,0 1 109,0 0-97,0-1 59,0-24-83,0 25-99,0 0 84,0 0-114,0-25 30,0 25-55,0-25-48,0 25 152,0-25-20,0 0-26,0 0-154</inkml:trace>
  <inkml:trace contextRef="#ctx0" brushRef="#br1" timeOffset="232717">15999 5357 2486,'0'0'24,"0"-24"-51,0 24 54,-25 0 247,25-25-34,0 25 195,0-25-109,0 25-239,0 0 26,-25-25-61,25 25 13,0 0 34,0 0-12,0-25-77,0 25 53,0 0-77,0 0 10,0 0-17,0 0-10,0 0 27,0 0 1,0 0 13,0 0-27,0 25 20,0-25-34,0 0 7,0 25 17,0-25-7,0 25 14,0 0 3,0-1 1,0 1-21,0 0-1,0 0-23,0 0 27,0 0-27,0-1 14,-25 1-24,25 0-40,0 0-6,0 0-29,0 0-3,0-1-18,0-24-97,0 25-75,0-25 55,0 25 43,0-25 52,0 0-194</inkml:trace>
  <inkml:trace contextRef="#ctx0" brushRef="#br1" timeOffset="233009">16172 5333 2632,'0'0'-114,"0"-25"36,0 25 56,0 0 62,0 0 354,0-25-62,0 25 120,0 0-157,-24-25-235,24 25 82,0 0-146,0-25 139,0 25 138,0 0-238,0 0-35,-25-25-25,25 25-161,0 0 175,0 0-3,0 0-10,0 0 3,0 0 17,0 0-3,0 0 149,0 25-128,0-25-14,0 0 7,0 25-173,0 0 159,0-25 7,0 25-24,0 0 24,0-1-38,0 1-14,0 0 11,0 25-34,0-25 13,0-1-25,0 1 90,0 0-158,-25 0-34,25 0-113,0 0-136,0-1 200,0 1-20,0 0 19,0-1-273</inkml:trace>
  <inkml:trace contextRef="#ctx0" brushRef="#br1" timeOffset="233353">16570 5308 2595,'0'0'214,"0"0"-10,0-25 49,0 25 121,0 0-235,0-25-6,0 25-26,0 0-128,0 0 11,0 0 10,0 0-40,0 0-1,0 0 21,0 0-17,0 0 57,0 0-6,0 0 57,0 25-44,0-25-27,0 25-7,0-25-74,0 25 88,0-1-21,0 1 21,0 0-27,0 0-10,0 0 9,-25 0-22,25-25 32,0 24-32,0 1-7,0 0 4,0 0 10,0-25-20,0 25 40,0-25-4,0 25-174,0-25 21,0 0-49,0 0 123,0 24 114,0-24-124,0 0 134,0 0-256,0 0 38,0 0 281,25 0-233,-25-24 271,24 24 29,-24 0-254,0 0 120,25-25 37,-25 25-85,0 0 159,25-25 196,-25 25-146,0 0 108,0-25-132,0 25-213,0 0 81,0 0-121,0 0 167,25 0 6,-25 0-176,0 0 157,0 0-75,0 0 36,25 0 81,-25 0-78,0 0-20,0 25-10,0-25-6,23 0-20,-23 0-32,0 25 36,0-25 12,0 0 44,0 0-56,25 25-66,-25-25 30,0 24-36,0-24 130,0 0-16,0 25 78,0-25-9,0 25-53,-25-25 29,25 24-127,0-24-31,-23 0-3,23 25-93,0-25 84,0 0-38,0 0 17,-25 25 195,25-25-176,0 0 96,0 0 33,0 0-21,0 0-24,0 0-27,0 0-45,0-25-95,0 25 141,25 0 12,-2 0 133,-23-25-11,25 25-125,0-24 160,0 24-131,0-25 15,-1 0 139,1 25-175,0-24-44,0 24-12,0-25 153,0 25-108,-1-25 112,-24 25 44,25-25-155,0 25 142,-25-25-42,0 25 181,0-25-2,0 25 40,0 0 77,0-24-350,0 24 16,0 0-10,0 0-87,0-25 160,0 25-43,0 0-33,-25 0 23,25 0-19,0 0-4,-25 0 163,25 0-51,-24 0-112,24 0-7,0 0 0,0 0-125,-25 25 116,25-25 22,-25 0-152,25 24 149,0-24 7,0 25-10,0-25-7,-25 25 24,25-25-7,0 25-23,0 0 10,0-25 149,0 25-179,0-25 63,0 24-20,0-24-164,0 25 148,0-25 70,0 0-37,0 25-27,0-25-33,0 0-318,25 24-27,-25-24 80,0 0-36,25 0-82,-25 25-162</inkml:trace>
  <inkml:trace contextRef="#ctx0" brushRef="#br1" timeOffset="234193">17387 5680 2668,'25'-25'-111,"-25"25"-9,0 0 197,25 0 20,-25-24 23,25 24 34,-25 0 0,25-25-42,-25 25 39,25 0 80,-25-25-300,24 0 56,-24 25 32,25-25-97,0 25 129,-25-25-51,25 1 143,-25 24-11,0-25-144,0 25 127,0-25-128,25 25-51,-25-25 110,0 25-89,0 0-1,0 0 37,0-25 174,0 25-31,0 0-149,0 0 23,0 0-160,0 0 0,0 0 163,0 0-29,-25 0 13,25 0-4,0 0-10,0 25 31,0-25-4,0 0-3,-25 0-24,25 25 17,0-25-39,0 0 45,0 0-23,0 25 14,0-25 0,0 25 125,0-25-112,0 24-4,0-24 4,0 25-165,0-25 178,0 25-39,25-25 35,-25 25-15,0-25-11,25 25-6,-25 0-10,0-25 49,25 24-39,-25-24 13,24 25 138,-24-25-161,0 0 144,25 25-128,-25-25-127,0 24 124,0-24-108,0 0 105,25 25-23,-25-25 106,0 0-122,0 0 32,0 0-6,0 25-83,0-25 119,0 0-20,0 0-3,0 0 13,-25 0-7,25 0 103,-25 0-48,1 0 75,24 0 6,-25 0-123,0 0 57,0 0-106,25 0-76,-25 0-41,0 0-34,25 0-15,-24 0-136,24 0 134,0 0-108,0 0-239</inkml:trace>
  <inkml:trace contextRef="#ctx0" brushRef="#br1" timeOffset="234734">17958 5631 2343,'0'-25'23,"0"25"139,0 0-59,0 0 197,0 0 45,0 0-80,0-25-71,0 25-171,0 0-70,0 0-77,0 0 171,0 0-37,0-25-33,0 25 36,0 0-33,0 0-20,0 0 47,-24 0-10,24 0-7,0 0 33,-25 25 84,25-25-120,-25 0 9,25 25 101,-25-25-204,25 0 217,-25 25-53,25-25-171,0 0 181,0 24-101,-25-24 37,25 0-61,0 25-96,0-25 38,0 0 53,0 0 122,0 25-37,0-25 34,0 0-66,0 0-26,0 0-93,0 0-66,0 0-8,25 0 18,-25 0 176,25 0-22,-25-25 31,25 25 24,-25 0 167,25 0-69,-25-25 113,25 25 28,-25 0-213,0 0 27,24-24 17,-24 24-120,0 0 39,0 0 100,0 0-157,0 0 74,0 0-7,0 0-33,0 0-13,0 0 26,0 0-6,0 0-17,0 0 33,0 0-29,0 0 2,0 0 14,0 0 14,0 0 125,0 0-159,0 24 4,0-24-48,0 0-154,25 25 168,-25-25-58,0 0 59,0 25-153,0-25-82,0 24 139,0-24-254,0 0 297,0 25-201,0-25-23,0 0 0</inkml:trace>
  <inkml:trace contextRef="#ctx0" brushRef="#br1" timeOffset="235166">18157 5581 1967,'0'0'37,"0"0"28,0 0 119,0 0-125,0 0-39,0 0 95,0 0-224,0 0 121,0 0 151,0 0-268,0 0 134,0 0 138,0 0-151,0 0 22,0 0 103,25 0-221,-25 25-25,0-25 126,0 0-116,25 0 98,-25 25 18,0-25 118,0 0-133,0 24 109,0-24-124,0 0-106,0 25 211,0-25-232,0 25 145,0-25-24,0 24-150,0-24 126,0 25-27,0-25 165,0 25-117,0-25-38,0 0 6,0 0-164,0 25 161,0-25 56,0 0 138,0 0-5,0 0 1,0 0-102,0 0-282,0 0 152,0 0-172,0 0 234,0-25-17,0 25 29,0 0 205,0-25-199,0 25 46,24-25-129,-24 1 184,0 24-106,25-25 160,-25 25 102,0-25-146,0 25 41,25-24-8,-25 24-1,0 0-58,25-25 108,-25 25 54,0 0-210,0 0 99,25 0-95,-25-25-69,0 25 112,0 0-152,0 0 87,0 0-34,24 0-2,-24 0 25,0 0 4,0 0 13,25 0-30,-25 25 79,0-25 20,25 0-14,-25 0-75,0 0 24,0 25-109,0-25 13,0 0 164,25 0-75,-25 0 104,0 24-104,0-24 6,0 0-121,0 25 88,25-25 76,-25 0-93,0 25 102,0-25-153,0 0-13,0 24-106,0-24-4,0 0 8,0 25 42,0-25 182,0 0 35,0 0-113,0 0 18,0 0-83,0 0 12,0 0 256,0 0 6,0 0-140,0 0-36,0 0-89,0 0-24,0-25 146,0 25-18,0 0 91,0-24 31,0 24-134,25-25 48,-25 25-121,24-25-1,-24 25 131,0-24 6,25 24 46,-25-25-46,25 25 104,-25 0 78,25-25-21,-25 25 2,0 0-92,0 0-77,25 0-101,-25-25 140,0 25-104,0 0-37,24 0 211,-24 0-138,0 0-7,0 0 13,0 0-132,0 0-6,0 0 103,0 0 6,0 0 25,0 0 8,0 0-8,0 0 63,0 25-6,25-25 9,-25 0 7,0 25-62,0-25-27,0 0-71,0 25-11,0-25 83,0 24-73,25-24 145,-25 0-57,0 25-2,0-25 84,0 25-71,0-25 79,0 0-59,25 0-138,-25 24-6,0-24 2,24 0-30,-24 0 164,24 0 14,1 0 76,0 0-54,0 0-78,0 0 72,0 0-206,-1-24 46,1 24 31,0-25 27,0 25 112,0-25-56,-1 25 51,1-24-70,0 24-68,0-25 149,-25 0-81,25 25-49,-25-25 91,0 25-82,0-25 89,0 25 55,0-25-5,0 25-4,0 0-45,0 0 3,0-24-33,0 24-27,0 0 26,0 0-29,0 0 10,0 0-4,0 0 44,0 0 0,-25 0-16,25 0 22,-25 24-46,25-24-24,-25 0 10,25 0 24,0 25-41,-25-25 31,25 0 9,-24 25-23,24-25 34,0 25-24,-25-25-3,25 25 159,0-25-153,0 25-3,0-25 11,0 0-132,0 24 162,0-24-14,0 0-13,25 25-61,-25-25-33,24 0-49,1 25-101,-25-25-199,25 0-16,0 0-354</inkml:trace>
  <inkml:trace contextRef="#ctx0" brushRef="#br1" timeOffset="237138">520 7193 2283,'0'-25'-181,"0"25"193,0 0-88,0 0 135,0 0 72,0 0-172,0-25 147,0 25-85,0 0 125,0 0 202,0 0-73,0 0-22,0-24 73,0 24-206,0 0-4,0 0-135,0 0-62,0 0 95,0 0-98,0 0 87,0 0-36,0 0-133,0 0 287,0 0-131,0 0 23,0 0 20,0 0-200,0 0 280,0 24 35,0-24-27,0 0-118,0 25-136,0 0-67,0-25 180,0 25 143,0 0-104,0 0 133,0-1-121,25 1-128,-25 0 237,0 0-119,0 0-79,0 0 81,0-1-189,0 1 166,25 0-86,-25 0 173,0-25 52,0 25-162,0-25-7,0 25-37,0-25-63,25 0 103,-25 24 120,0-24-87,0 0-32,0 0 40,0 0 12,0 0-6,0-24-7,0 24-145,0 0 82,0-25-52,0 25 70,0-25 134,0 25-5,0-25-11,0 0-54,0 25-134,0-25-51,0 25 231,0-24 85,0 24-147,0 0 83,0 0-126,0-25-130,0 25 266,0 0-198,0 0-76,0 0 194,0 0-2,24 0 12,1 0 70,-25-25-50,25 25-99,0 0 76,0 0-89,0 0 23,-25 0 27,24 0 20,0 25-4,1-25-108,0 0 16,0 0-78,-25 25 220,24-25 68,1 0-85,-25 24 95,25-24-201,-25 25 73,25-25 4,-25 25 6,0-25 23,25 25-174,-25-25 128,0 25-60,0-25-68,0 25 250,0-25-112,0 24 7,0-24 121,0 25-188,0-25 53,-25 0 17,25 25-142,-25-25 159,0 0-51,25 0 24,-25 24 13,1-24-36,-1 0 43,0 0-14,25 0 103,-25 0-197,1 0 98,0 0-149,-1 0 113,0 0 152,0-24-249,0 24 110,25 0-113,-25 0-36,1-25 188,24 25 63,0 0-269,-25 0-15,25-25-159,-25 25-71,25 0 160,0 0-114,0 0 88</inkml:trace>
  <inkml:trace contextRef="#ctx0" brushRef="#br1" timeOffset="237886">1115 7417 2307,'0'0'-131,"0"0"46,0 0 154,0 0 43,0-25 149,0 25-46,0 0 81,0 0-9,0 0 8,0 0-103,0 0-245,0 0 107,0 0-204,0 0 234,0 0 29,0 0-164,0 0 180,0 0-152,0 0 6,0 0 0,0 0 4,0 0 39,0 0-32,0 25-87,0-25-6,0 0 92,0 24-112,0-24 218,0 25-6,0-25-96,0 25 135,0 0-152,0-25 7,0 25-31,0-25-163,25 0-80,-25 25-13,0-25 63,24 24 53,-24-24 114,25 0-34,-25 0-56,25 0 55,-25 0-4,25 0 205,-25 0-13,0 0-109,25 0 6,-25 0-145,0 0 156,0-24 29,25 24 52,-25 0 33,0 0 5,0-25 26,0 25 2,0 0 200,0 0-165,0 0 201,0-25-188,0 25-235,0 0 129,0 0-233,0 0 179,0 0-6,0 0-73,0 0 56,0 0 87,0 0-139,0 0-46,0 0 204,0 0-122,0 25 13,0-25 22,24 0-2,-24 0-122,0 0 197,0 25 17,0-25-169,25 0 123,-25 0-89,25 24-21,-25-24 18,25 0-43,-25 0-77,25 0-92,-25 0-15,24 0 34,1-24 71,-25 24 99,25-25 7,0 25 109,-25-25-100,25 0 6,0 25 27,-25-25-94,24 0 115,-24 1-21,0-1 128,25 0-80,-25 0 103,0 0 114,0 0-28,0 1-43,0-1 48,0 25-193,0-25-59,0 0 119,0 25-105,-25-25 114,25 25-27,-24-25 26,24 25-10,0-24 5,-25 24 131,25 0-151,0-25-32,-25 25 4,25 0-166,-25 0 91,25 0 161,0 0-211,0 0 43,0 0 15,0 0-165,0 0 158,0 0-26,0 0 36,0 25 11,0-25 17,0 24-3,0-24-29,0 25 8,0 0-33,0 25-20,0-25 27,0-1-55,0 1 7,25 0 24,-25 25-102,0-25 38,0-1-10,0 1-68,25 0 111,-25 0-255,0 0 35,0-25-23,0 25-84,0-1-67,25-24-149</inkml:trace>
  <inkml:trace contextRef="#ctx0" brushRef="#br1" timeOffset="238593">1537 7317 2248,'0'0'5,"0"0"37,0 0-80,25 0 14,-25 0 72,0 0 55,0 0 4,24 0-3,-24-25-73,25 25-31,0 0 24,-25 0 31,25 0-165,0-24-268,-1 24-255</inkml:trace>
  <inkml:trace contextRef="#ctx0" brushRef="#br1" timeOffset="248447">2381 7045 649,'0'0'164,"0"0"-146,0-25 237,0 25 52,0 0-127,0 0-28,0 0-222,0 0 178,0 0-20,0 0 208,0-25-2,0 25-197,0 0-34,0 0-17,-25 0 9,25 0-125,0 0 10,0 0 14,0 0-45,0 0 109,0 0 0,0 0-45,0 0 9,0 0 116,0 0-137,0 0 33,0 0-9,0 0-131,0 0 155,0 0 79,0 0-99,0 0-7,0 0 0,0 25-82,0-25 127,0 25-1,0-25-11,0 24-30,0 1 4,0-25 14,0 25-6,0-1 6,0 1 20,0 0 71,0-25-115,0 25 45,0 0-51,0 0-111,0-25 97,0 24-93,0 1 173,0-25-196,0 25 171,0-25-8,0 0-378,0 25 160,0-25-204,0 0 14</inkml:trace>
  <inkml:trace contextRef="#ctx0" brushRef="#br1" timeOffset="248811">2480 7020 1979,'0'-25'-171,"0"25"203,0 0-146,0 0 63,0 0 208,0 0-160,0 0 301,0-25-105,0 25-120,0 0-59,0 0-143,0 0 48,0 0 70,0 0 13,0 0-19,0 0-16,0 0 141,0 0-126,25 0 21,-25 25 3,0-25-145,0 0 139,0 0 5,0 25-28,0-25 169,0 25-146,0-25-24,0 24 51,0-24-67,0 25 35,0 0 2,0-1 143,0 1-228,0-25 90,0 25 19,0 0-165,0 0 124,24 0 123,-24-1-4,0-24-125,0 25 52,0 0-11,0-25-3,0 25-58,25-25-40,-25 25 37,0-25-162,0 0 322,0 0-4,25 25-110,-25-25 171,0 0-150,0 0-144,25 0-34,-25-25 119,0 25-110,0 0 307,0 0-153,25-25-122,-25 25 122,0 0-148,0-25 301,0 25-4,0 0 5,0-25-112,0 25-130,25 0 0,-25 0 38,0 0 108,0 0 72,0 0 4,0 0-137,0 0-9,0 0 6,0 0-119,0 0 104,0 0 15,0 0-101,0 0 116,0 0 89,0 0-125,0 0 39,0 0-44,0 0-84,0 0 125,0 0-18,0 0 167,24 0-147,-24 25 4,0-25-27,0 0-48,0 25 45,25-25-20,-25 0 139,0 0-190,0 25 89,25-25 20,-25 0-20,0 25 9,25-25-6,-25 0-1,24 0-2,-24 0 3,0 0-15,24 0 132,-24 0-222,25 0 235,0 0-104,-25 0-143,25 0 111,-25 0-124,25-25 107,0 25 22,-25 0 22,24-25 153,-24 25-171,25-25-9,-25 25 124,25-25-321,-25 0 202,0 25 4,0-24-24,0 24 51,0-25 17,0 25-23,0 0-79,0-25 115,0 25-32,0 0 107,0-25-153,0 25 6,0 0 6,0 0-92,0 0 113,0-25-42,-25 25 99,25 0-115,0 0 25,0 0 27,-25 0-105,25-25 115,0 25-10,-24 0 7,24 0-7,0 0 1,0 0-35,0 0-8,-25 0 20,25 0-23,0 0 11,0 0 19,0 0-54,0 0 30,0 0 45,0 0-54,0 0 57,0 0-30,0 0-19,0 0 37,-25 25-36,25-25 52,0 0-31,0 0-6,0 0 21,0 25-33,0-25 0,0 0 24,-25 0 80,25 0-65,0 0 77,0 25-110,0-25-104,0 0 86,0 0-60,0 0 115,0 0 2,0 25-33,0-25-22,0 0 102,0 0-83,0 25 19,0-25-4,0 0-117,0 0 114,0 24-18,0-24 36,0 0-36,25 25 21,-25-25 21,0 0-30,0 0 34,0 25-34,0-25-3,25 0 0,-25 0 6,0 25 15,0-25-31,0 0 28,0 0 0,0 0-18,0 25 31,25-25-37,-25 0 18,0 0 0,0 0-24,0 0 36,0 0-27,24 0 98,-24 25-77,0-25-15,0 0 0,0 0-74,25 0 77,-25 0 111,0 0-93,0 0-5,0 0-16,0 0-99,25 0 90,-25 0-1,0 0 28,0 0 10,0 0-22,0 0-15,0 0 8,0 0-20,25 0 33,-25 0-18,0 0 31,0 0-4,0 0-30,25 0 24,-25 0-34,0 0 16,24 0-3,-24 0 15,0 0-9,25 0 6,-25 0 19,0 0-32,25 0 10,-25 0-36,0 0 2,0 0 28,25 0 13,-25 0 23,0 0-6,0 0-9,0 0-12,0 0 1,0 0-1,0 0 0,25 0 9,-25 0-9,0 0 0,0 0-21,0 0 24,0-25-33,0 25 5,25 0 32,-25 0-14,0 0 23,0 0-7,0 0-6,0 0-9,0-25-7,24 25 17,-24 0 67,0 0-105,0 0 37,0 0 0,0-25-92,0 25 107,0 0-30,0 0 15,0-25 22,25 25 190,-25 0 0,0 0 10,0-25-5,0 25-210,0 0 29,0 0-25,0 0 2,0-24-5,0 24-89,0 0-10,0 0 91,0 0 54,0-25 59,0 25 36,0 0-102,0 0-39,0 0 3,0 0-7,0-25-30,0 25 40,0 0-17,0 0-135,0 0 148,0 0-12,0 0-110,-25 0 235,25 0-244,0 0-42,0 0 297,0 0-283,0 0 163,0 0 129,0 0-286,0 0 280,0 0-16,0 0-123,0 0-8,0 0-128,0 0-25,0 0 171,0 0 123,0 0-18,0-25-96,0 25-183,0 0 132,0 0-81,0 0 239,0 0-1,0 0-91,0 0-35,0 0 4,0 0-133,0 0-30,0 0 165,0 0-9,0 0-7,0 0 24,0 0 86,0 0-234,0 0 190,0 0-23,0 0 12,0 0-48,0 0-13,0 0 3,0 0 14,0 0-4,0 0-4,0 0 184,0-25-288,0 25 283,0 0-3,0 0-345,0 0 130,0 0-5,0 0-108,0 0 163,0 0-11,0 0-76,0 25 215,0-25-38,0 0-103,0 0 100,0 0-235,0 0-2,0 0 143,0 0-4,0 0 4,0 0 143,0 0-6,0 25-261,0-25 104,0 0 37,0 0-147,0 25 244,0-25-91,0 0-57,0 25 57,0-25-30,0 0 87,0 24-63,0-24 87,0 25-104,0-25-70,0 0 66,0 25-6,0-25-84,0 0 192,0 25-98,0-25-113,0 0 96,0 25 20,0-25-139,0 0 129,0 0 138,0 25-252,0-25 227,0 0 76,0 0-202,0 0 133,0 0-113,0 0-24,25 0 28,-25 24-21,0-24 78,0 0-202,25 0-2,-25 0 146,25-24-74,-25 24 61,0 0 123,25 0-96,-25 0-4,0 0 84,24-25-117,-24 25-14,25 0-30,-25 0 27,0 0 17,25-25-53,-25 25 66,25 0-16,-25-25-1,25 25 18,-25 0 19,0-25-20,25 25 14,-25 0 6,0 0-26,0-25 20,0 25-27,24 0 13,-24-24 34,0 24-138,0 0 24,0 0 97,0-25-54,0 25 152,0 0 6,0 0-91,0 0-19,0-25-14,0 25 13,0 0-30,0 0 27,0 0-81,0-25 74,0 25-110,-24 0 150,24 0-30,0-25 11,0 25 136,0 0-245,0 0 186,0 0-94,0 0 0,0-25 108,0 25-190,0 0 85,0 0-20,0 0 33,0 0 95,0 0-104,0 0-4,0 0-50,0 0-58,0 0 111,0 0-16,0 0 39,0 0 89,0 0-145,0 0 43,0 0-42,0 0 16,0 0 29,0 0-9,0 0 9,0 0-52,24 0 46,-24 0-23,0 25 9,0-25 17,25 0-49,-25 0 13,0 0-17,0 0 40,0 0 10,25 25-6,-25-25 25,0 0-19,0 0-13,25 25 16,-25-25-69,0 0-9,0 0 68,0 25-120,0-25 193,25 0-11,-25 25-58,0-25 129,0 0-156,0 24-9,0-24 39,0 0 0,24 25 10,-24-25-4,0 0-65,0 0 46,0 25 9,0-25-132,0 0 188,0 0-55,25 25-10,-25-25 136,0 0-133,0 0-10,0 0 3,25 0-84,-25 0 71,0 0 16,25 0 48,-25 0 74,0 0-105,25 0-56,-25 0-243,25-25-4,-25 25-17,24 0-31,-24-25 301,25 25-169,-25-25 53,25 25-148,-25-24-273</inkml:trace>
  <inkml:trace contextRef="#ctx0" brushRef="#br1" timeOffset="251236">3174 6896 1660,'0'0'194,"0"0"28,0 0 36,0 0-169,-25 0-169,25 0 8,0 0 8,0 0 164,0 0 118,0 0-116,0 0-1,0 0 5,0 0 72,0 0 93,0 0-86,0 0 14,0 0-323,0 0 94,0 0 44,0 0-31,0 0 101,0 0-100,0 0-11,0 0-164,0 0-40,0 0 77,0 0-45,0 0 153,0 0-44,0 0-193,0 0-232</inkml:trace>
  <inkml:trace contextRef="#ctx0" brushRef="#br1" timeOffset="251854">2207 7020 435,'0'0'30,"0"0"10,0 0 40,-25 0 9,25 0 159,0 0 10,0 0-40,-25 0 16,25 0-135,-25 0 18,25 0-6,0 0-200,-24 0 112,24 0-17,0 0 3,0 0 216,0 0-333,0 0 125,0 0-167,0 0 188,0 0 109,0 0-136,0 0 184,0 0-242,0 0-133,0 0 171,0 0-6,0 0-5,0 0 167,0 0-164,0 0 11,0 0-168,0 0 221,0 0-186,0 0 159,0 0 30,0 0-166,24 0 321,-24 0-333,0 0 165,25 0 124,0 0-313,-25 0 312,25 0-151,0 0-167,-1 0 178,1 0-29,0 0 15,25-25-9,-25 25-17,-1 0-114,1 0 100,25 0 185,-25-25-156,-1 25-40,1 0-42,0 0-21,0 0-129,0 0-64</inkml:trace>
  <inkml:trace contextRef="#ctx0" brushRef="#br1" timeOffset="252744">5034 7069 909,'0'-24'-89,"0"24"14,0 0 13,0 0 23,-25-25 242,25 25-140,-25 0-6,25 0 136,-24 0-151,-1-25-3,25 25 12,-25 0 2,0 0 3,0 0 11,1 0-7,24 0-29,-25 0-2,0 0 110,0 0-28,25 0-256,-24 0 131,24 0-114,-25 25 165,25-25-53,0 0-126,0 0 284,0 0-301,-24 0 289,24 25-130,0-25-23,0 0 142,0 0-93,0 24-18,0-24-160,0 0 27,0 25-20,0-25 281,24 25-127,-24-25 167,25 24-162,-25-24-140,24 0 142,-24 25 2,25-25 173,0 25-16,0-25-7,-1 0-163,-24 25-223,25-25 49,0 0 175,0 25-189,0-25 216,-1 0 130,-24 25-337,25-25 371,0 24-40,-25-24-186,25 0 209,-25 25-380,0-25 214,0 0 27,25 25-210,-25-25 343,0 0-153,0 25-188,0-25 406,0 0-302,0 0 152,0 0 31,0 25-210,-25-25 144,25 0-160,-25 0 149,25 0 6,-25 0 1,0 25-30,25-25 141,-24 0-170,-1 0 15,0 0 160,0 0-298,0 0 132,25 0 23,-24 0-69,-1 0 64,0 0 17,0 0-56,1 0-65,24 0 65,-25 0 9,25 0 7,-24 0-25,24 0 189,0 0-159,-25 0-3,25-25 45,0 25-45,0 0 14,0 0-46,0 0 116,0 0-163,0 0 62,0 0 25,0 0-239,0 0-187,0 0 50,0-25-51,0 25 31</inkml:trace>
  <inkml:trace contextRef="#ctx0" brushRef="#br1" timeOffset="253856">5307 6970 1481,'0'0'53,"0"0"-135,0-25 250,0 25 21,0 0-6,0 0-11,0-25-190,0 25 24,0 0-15,-25 0 179,25-24-29,0 24-52,0 0-4,0 0-23,0 0 175,0-25 7,0 25-4,-25 0-228,25 0-188,0 0-47,0 0-4,0 0 206,0 0-10,0 0 40,0 0-21,0 0 128,0 25-32,0-25-72,0 0 16,0 24-153,0-24 22,0 25 200,0-25-124,0 25 36,0 0 6,0 0-134,0 0 110,0-25 31,0 24-7,0 1-9,0 0 4,25-1-41,-25 1 3,0 0 50,0 0-7,0 0-3,0 0 0,0-1-33,0 1 105,25 0-74,-25-25-16,0 25-28,0 0-139,0-25 182,0 25-27,0-25 9,0 24-143,0-24 7,0 25-16,0-25-192,0 0 109,0 0-203</inkml:trace>
  <inkml:trace contextRef="#ctx0" brushRef="#br1" timeOffset="254220">5208 7268 1036,'0'-25'227,"0"25"20,0 0 38,0-25-5,0 25-145,0 0-143,0 0 8,0-25 2,0 25-35,-25 0 148,25 0 48,0-25-71,0 25-50,0 0-14,0 0-90,0-25 53,0 25 21,0 0-15,0 0 6,25-24 13,-25 24-7,0 0-3,25 0-28,-25 0 19,0-25-12,24 25 40,-24 0-7,25 0 0,0 0 74,-25 0-215,25 0-8,-25 0-74,25 0 14,-25 0 71,25 0-223,-25 0-84</inkml:trace>
  <inkml:trace contextRef="#ctx0" brushRef="#br1" timeOffset="254548">5530 7417 1470,'0'0'-87,"0"0"168,0-25 3,0 25 15,0 0-37,0 0 4,0 0 21,0 0 24,0-25-33,0 25-164,0 0 139,0 0-12,0 0 163,0-25-2,0 25-336,0 0-39,0 0-8,0-25 184,0 25 167,0 0 12,0-25 8,0 25-190,25 0-170,-25-24 173,0 24-33,0 0-121,0-25 180,0 25-20,0 0-106,0 0 152,25-25-14,-25 25-26,0 0 167,0 0-138,0 0-8,0 0 60,0 0-202,0 0 91,0-25 18,0 25-186,0 0 204,0 0 63,0 0 101,0 0-76,0-25-52,0 25-23,0 0-114,0 0 55,0 0 47,0 0-25,0 0 21,0 0-21,0 0 106,-25 0-122,25 0-2,0 0 24,-25 0-122,25 0 89,0 0 24,-24 25-9,24-25-3,0 0 24,-25 0-18,25 25 24,-25-25-15,25 0 21,0 0-9,0 25-15,-25-25 6,25 25-15,0-25-16,0 0 31,0 24-6,0-24-6,0 25 21,0-25-24,0 0 6,0 25 27,0-25 9,0 0-2,0 25-4,0-25-30,0 0-6,0 25 6,0-25 12,0 0-9,25 0 15,-25 25 18,25-25-8,-25 0 14,25 0-15,-1 0-18,-24 0-15,25 0 18,-25 0-21,25 0 30,0 0 1,-25 0-10,25 0-25,0 0-95,-1 0 6,1 0-79,0 0-52,-25 0 172,25 0-248,0-25-6,-1 25-38</inkml:trace>
  <inkml:trace contextRef="#ctx0" brushRef="#br1" timeOffset="255080">6126 7243 2049,'0'0'58,"0"0"-164,0 0 201,0-25-136,0 25-9,0 0 326,0 0-273,0 0 183,0 0-58,0-25-143,0 25 82,0 0-52,-25 0 19,25-25-10,0 25 20,-25 0 191,25 0-39,-24 0 11,24 0-18,-25-25-166,25 25 13,-25 0-19,25 0-14,-25 0-127,25 25 124,-25-25-3,25 0-4,-24 0 98,24 25-74,-25-25-24,25 0 17,-25 0-223,25 25 80,-25-25 142,25 0-141,0 25 351,-25-25-300,25 25 97,0-25 84,-25 24-286,25-24 381,0 0-195,0 25 24,0-25 181,0 25-228,0-25-13,0 0 26,0 25-20,0-25 63,0 0-16,0 0-11,0 25 18,0-25-242,0 0 4,25 0-9,-25 0-16,25 0 202,-25 0 1,25 0-7,-25 0 98,25 0-112,0 0 2,-1-25 19,-24 25-95,25 0 119,-25 0 6,25 0 0,0-25 6,-25 25 6,25 0-12,-25 0 9,0-25 24,0 25 117,24 0-44,-24 0 221,0 0 0,0 0-103,0 0-24,0 0-231,0 0 67,0 0-73,0 0 205,0-25-119,0 25-60,0 0 77,0 0-159,0 0 146,0 0 115,0 0-185,0 0 191,0 0-151,0 0-172,0 0 306,0 0-310,0 0 122,0 0 4,0 0-105,0 0 105,0 0 170,0 0-121,0 0-46,0 0 204,0 0-327,0 25 97,0-25 16,0 0-207,0 25 318,0-25 16,0 25-14,25-25 19,-25 25-156,25-25-22,-25 0-210,25 0 9,-25 25-34,25-25-27,-25 0 163,25 0-30,-1 0 132,1 0 89,-25 0 67,25 0-21,0 0-133,0 0-49,-25 0 8,24-25-74,1 25 179,-25 0-134,25 0 120,0 0 18,-25-25 10,0 25 205,0 0-134,0 0 206,25 0-135,-25-25-153,0 25 155,0 0-179,0 0 11,0 0 271,0 0-271,0 0 113,0-25-36,0 25-102,0 0 134,0 0-25,-25 0 122,25 0-32,-25 0-126,25 0 211,-25 0-129,25 0-84,-25 0 222,1 0-235,24 0 47,-25 0 42,0 0-207,25 0 106,-25 25-51,25-25 28,-25 0 107,25 0-81,0 25 16,0-25-7,0 0 11,0 0 16,0 25-43,0-25 3,0 0-19,0 25-10,0-25 49,0 0-23,0 0-187,0 24 18,0-24-25,0 0 11,25 0 162,-25 0-42,0 0 21,25 0-9,-25 0-9,25 0 25,-25-24-30,25 24 30,-25-25 158,24 25-163,1-25 20,-25 0-14,25 0-125,-25 25 152,25-25 151,-25 1 1,25-1-141,-25 0 21,0 0-153,0 0 9,25 0 120,-25 1 163,0-1-98,0 0 156,0 25-59,0-24-150,0-1 229,0 0-91,0 25 112,0-25-39,-25 25-133,25-25-34,-25 0-34,25 25 91,-25-24-10,25 24 4,0-25 32,-25 25-68,25-25 13,-25 25-23,25-25-48,0 25 13,-24 0 32,24-25-10,0 25 17,0 0-7,-25-25-24,25 25 28,0 0 1,0 0 106,0 0-171,0-24 11,0 24-46,0 0-111,0 0 157,0 0-46,0 0 32,0 0-28,0 0 17,0 0 7,0 0 4,0 24 4,0-24 179,0 0-194,0 25 203,0-25-161,0 25-193,0-25 200,0 25-187,0 0 167,0-25 6,0 25-27,0-1-1,0 1 22,0-25 6,25 25-3,-25 0 18,0 0-32,0-25 7,0 25 17,24-1-41,-24 1 6,0-25-3,0 25 173,0-1-177,25 1 8,-25 0-4,0-25-187,25 25 142,-25 0 18,0-25-21,0 25-10,25-25 49,-25 24-18,0 1 21,25-25 17,-25 0-14,25 25-16,-25-25-11,0 0 109,24 25-118,-24-25 34,0 0 89,0 0-93,25 0 137,-25 0-153,25 0-90,-25 0 99,25 0-40,-25 0 28,25 0 95,-25 0-90,24 0-74,-24-25 190,25 25-179,-25-25 70,25 25 106,-25 0-59,0-25 100,25 25-113,-25-24 29,0 24-36,0-25 23,0 25-52,0-25 143,0 25-24,0-25 80,0 25-38,0 0-176,0-25 44,0 25-100,0 0 113,0 0 52,0-25 19,0 25 15,0 0 10,0 0-61,0 0-20,0 0 3,0-24-28,0 24 13,0 0 8,0 0-35,0 0 21,0 0-7,0 0 28,0 0-34,0 0-15,0 0 28,0 0-55,0 0 58,0 24 4,0-24-45,0 0 45,0 0-42,0 0 32,0 0 13,0 25-61,0-25 44,0 0-24,0 25-9,0-25 29,0 0 129,0 25-178,25-25 43,-25 0 0,0 25-138,0-25 277,0 0 16,25 25-171,-25-25-1,0 0 27,0 24-38,0-24 15,23 0 104,-23 0-145,0 0 29,25 25 153,-25-25-111,0 0-133,0 0 102,25 0 15,-25 0-134,0 0 176,25 0-20,-25-25-6,25 25 0,-25 0 100,0 0-253,24-24 146,-24 24 134,25 0-100,-25-25 85,25 25-74,-25 0-52,0-25-87,25 25 172,-25 0-155,25-25 60,-25 25 68,0 0 64,0 0-65,0-25 15,0 25 6,0 0-162,0 0 156,0 0-6,0 0-25,0 0-3,0-25 7,0 25-27,0 0 24,0 0-32,0 0 4,0-24 25,0 24 6,0 0 18,0 0 11,0 0-11,0 0-7,0-25-3,0 25-4,0 0-3,0 0-10,0 0-11,0 0-15,0 0-6,0 0-15,0 0 14,0 0 4,0 0 0,0 0 3,0 0-24,0 0 14,0 0-8,0 0 8,0 0 0,0 0-11,0 0 11,0 0 7,0 0 46,0 25-53,0-25 7,0 0 162,0 0-197,0 24 63,0-24-11,0 0-172,0 25 194,0-25-21,0 25-18,0-25 7,0 0-11,0 25 21,0 0-6,0-25 3,0 25-25,0-25-41,0 24 41,0 1-38,0 0-10,0 0 38,0 0-20,0 0 48,0-1-7,0 1-48,0 0 17,25 0-20,-25 0-24,0 0 39,24-1-2,-24 1-5,25 0 60,-25-1-10,0 1-20,25 0 43,-25-25-20,0 25 14,25-25 0,-25 25-54,0-25 0,0 0 4,0 0-7,0 25 190,0-25-143,0 0 6,0 0 133,0 0-326,0 0 187,0 0-24,-25 0-159,0 0 308,25 0-34,-25 0-148,1 24 134,24-24-246,-25 0 118,0 0 31,0 0-106,0-24 99,0 24-126,1 0 249,24 0 37,-25 0-1,0 0 24,0-25-139,25 25-108,-25 0-10,2 0-6,23-25 29,0 25 67,0 0 153,0-25-17,0 25-14,0-25 38,0 25-291,0-25-10,23 25 14,2-24-35,-25-1 287,25 0-101,0 1-33,0-1 144,-1 25-256,1-25 271,25 0-11,-25 0-104,0 0-2,-1 1-158,1-1 18,0 0 125,0 25-14,-25-25-7,25 0-33,-1 0-182,-24 25-13,25-24-41,-25 24-112,25-25-99,-25 25 95</inkml:trace>
  <inkml:trace contextRef="#ctx0" brushRef="#br1" timeOffset="258370">7862 7491 1922,'0'0'-15,"0"0"50,0 0 34,0 0 39,0-25-125,0 25-40,0 0 149,25-25-206,-25 25 320,0-24-9,0 24-327,0 0 200,25-25-190,-25 25 28,0-25 141,0 25-22,25-25 23,-25 25-11,0-25 44,25 0-2,-25 25-12,24-24-5,-24-1 88,25 0-115,-25 0 97,25 0-110,-25 0-149,25 1 113,-25-1-75,0 0 74,25 1 35,-25-1 132,0 0-38,0 25-85,0-25 9,0 25-144,0-25 0,0 25 125,0 0-39,0-25 15,0 25 3,0 0-31,0 0 18,0 0 7,0 0 15,0 0-21,0 0 9,0 0-16,-25 0-2,25 0 49,0 0-62,-25 25 37,25-25 3,0 0-15,-25 25 27,25-25-21,0 0-16,-25 25-2,25-25 27,0 25-9,0-25-12,0 25 15,0-25-12,0 24 5,0-24 7,0 0 3,0 25-3,0-25 7,0 25 14,0-25-18,0 24 3,25-24-30,-25 0 117,25 25-99,-25-25 16,0 0-4,25 25-91,-25-25 88,25 0-9,-25 25 9,25-25-12,-1 0-13,-24 0 13,25 25 96,0-25-84,-25 0 31,25 0-43,0 25-69,-25-25 41,24 0 22,1 24 15,-25-24-31,25 0 50,-25 25-19,0-25 3,25 0-6,-25 0-25,0 25 28,0-25 3,0 0 3,0 0-6,0 25-6,0-25 0,0 0 6,0 0 9,0 25-9,0-25 18,0 0 94,-25 0-112,25 25 19,0-25 43,-25 0-149,0 0 123,25 24-45,-24-24-53,24 0 83,-25 0-17,0 0 20,25 0-11,-25 0-7,0 0-3,25 25-18,-24-25 105,24 0-99,-25 0 22,25 0-1,-25 0-146,25 0 76,-25 0 70,25 0-163,0-25 145,0 25-165,-25 0-98,25 0 254,0 0-356,0 0 82,0 0-95</inkml:trace>
  <inkml:trace contextRef="#ctx0" brushRef="#br1" timeOffset="259069">8508 6970 2414,'0'-25'-118,"0"25"56,0 0 203,0-25-108,0 25 170,0 0 197,0-24-239,0 24 252,0 0-68,-25 0-335,25 0 46,0-25-121,0 25 159,0 0 54,0 0-135,0 0-16,0 0-146,0 0 132,0 0 10,0 0-10,0 0 124,0 0-90,0 0-24,0 0 159,0 0-152,0 0-131,0 0 111,0 0-165,0 0 175,0 25 151,0-25-135,0 0 5,0 24-144,0-24-18,0 25 138,-25-25 26,25 25-23,0-25-17,0 25 166,0 0-26,0 0 75,0-1-171,0 1-150,0 0 7,0-1 105,0 1 123,0 25 45,0-25-147,25 0 4,-25-1-103,0 1-61,25 0 127,-25 0-145,0 0 259,0 0-7,24-25 0,-24 24-27,0 1-172,25-25-60,-25 25-96,0 0-11,0-25 32,0 25 77,0-25 76,0 0-2,0 25 97,0-25-164,0 0-12,0 0-62,-25 0 88,25 0 86,-24 24-237</inkml:trace>
  <inkml:trace contextRef="#ctx0" brushRef="#br1" timeOffset="259489">8384 7268 1762,'0'0'57,"0"0"17,0-25 39,0 25-3,0 0-182,0 0 0,0 0 99,0 0 9,0 0-36,0 0-23,24 0 32,-24-25-27,0 25 12,25 0 20,-25 0-173,25 0 20,0 0 301,-25 0-11,25 0-30,-1 0 18,1 0-121,0 0-169,0 0 61,-25 0-49,25 0-1,0 0 160,-1 0 120,1 0 59,0 0-199,-1 0 22,-24-25 42,25 25-67,-1 0 191,1 0-19,0 0-336,-25 0 189,25-25-121,0 25 30,-25 0 187,0 0-94,0 0 112,0 0 13,0 0 81,0 0 69,0 0 14,0 0-9,0 0-249,0 0-131,0 0-37,0 0-35,0 0 119,0 0 119,-25 0-1,25 0 49,-25 0 26,25 0-181,-25 0 30,0 0-140,25 25 83,-24-25 64,24 0-30,-25 0-26,25 25 36,-24-25 7,24 0-126,-25 25 218,25-25-123,0 25-17,0-25 150,0 24-185,-25-24 93,25 25-7,0-25-64,0 25 124,0-25-144,0 25 5,0-25 69,0 25-239,0-25 35,0 25 28,25-25-44,-25 0 186,0 0-12,25 0-31,-25 24 25,0-24-8,24 0 20,-24-24 10,25 24-12,-25 0 18,24-25 6,-24 25 9,25-25 30,-25 25-6,25-25-15,-25 25 18,0-25-6,0 0 52,25 25 30,-25-24 92,0 24 26,0-25 37,0 25 21,0 0-65,0-25-189,0 25-26,0 0-46,0 0-18,0-25 139,0 25 12,0 0-7,0 0-23,0-25 34,-25 25-44,25 0 8,0 0 2,0 0-2,0 0-52,0 0-7,0-25 18,0 25-49,0 0 28,0 0 10,0 0-54,0 0 215,0 25-171,0-25 17,0 0 34,0 25-205,0-25 195,0 25-21,0-25-33,0 25 26,0-25-50,0 25 27,0-1-9,0-24 9,0 25 50,0 0 56,0-25-76,25 25-50,-25-25-10,25 25-98,-25-25 132,0 0-7,24 25 128,-24-25-144,25 0 103,-25 0 2,0 0-130,25 0 107,-25 0-313,25 0 29,0-25-23,-25 25 64,25-25 173,-1 25-21,-24-25 19,25 0-16,0 0 31,0 1 30,-25-1-25,25 0 38,-25 0-28,25 0 9,-25 0 33,24 1-36,-24-1 27,0-24 20,0 24 17,0 0 180,0 0 14,0 25 9,0-25-113,0 0-148,0 1 21,-24-1-68,24 0 134,-25 25-13,25-25-9,0 0 7,-25 25 11,25-25-45,-25 25 29,0-24 6,25 24-30,-25-25 52,25 0-52,-24 25 54,-1-24-3,25 24-65,-25 0 55,25-25-76,-25 25-7,25 0 44,0 0-55,0-25-10,-25 25-8,25 0 11,0 0-32,0 0 50,0 0 122,0 0-155,0 25 34,0-25 146,0 0-275,0 25 125,0-1-11,0-24-159,0 25 155,0 0-3,0-1 10,0 1 8,0 0-4,0 0 18,0 0-22,0 0-3,0-1 7,0 1-18,0 0 11,0 0 10,0 0-10,0 24-7,0-24 14,25 0-21,-25-25 179,0 24-176,0 1-28,25 0-11,-25 0-197,25 0 205,-25-25 7,25 25-7,-25-25 46,0 24-11,24-24 10,-24 25 18,25-25-35,-25 0 14,25 0-17,-25 0-11,25 25 11,0-25-27,-25 0 13,25-25-3,-1 25 13,-24 0-12,25 0 6,0 0 13,-25-25 1,25 25 158,0-24-135,-25 24-26,24 0-7,-24-25-105,25 25 256,-25-25-104,25 25 3,-25-25-34,0 25-137,25 0 320,-25-25-192,0 25 30,0-25 3,0 25-180,0 0 170,0 0 10,0-24-16,0 24 23,0 0 6,0 0 11,0-25 27,0 25-13,0 0-4,0 0-54,-25 0 27,25 0-3,0 0 17,0 0 24,0-25-49,0 25 139,0 0-207,0 0-9,0 0 33,0 0-147,0 25 185,0-25 27,0 0-14,0 0-6,0 25 13,0-25-13,0 0-34,0 24 31,0-24-18,0 25-3,0-25 47,0 25-16,0-25-11,25 0-10,-25 25-6,0-25-8,25 0 1,-25 25-4,0-25-16,25 0-44,-25 0 0,24 25-38,-24-25 42,0 0-85,25 0-181,-25 0-58,25 0 13,-25 0-134,0 0 56</inkml:trace>
  <inkml:trace contextRef="#ctx0" brushRef="#br1" timeOffset="260922">8879 6920 1438,'0'0'16,"0"0"-5,0 0 197,0 0-186,0 0 170,0 0 11,0 0-185,0 0-4,0 0-144,0 0-43,25-24 150,-25 24 216,24 0-224,-24 0 42,25 0-11,0 0-27,0 0 16,0 0 25,0 0-63,-1-25-53,1 25 66,0 0-314</inkml:trace>
  <inkml:trace contextRef="#ctx0" brushRef="#br1" timeOffset="261722">10467 7218 2049,'0'0'35,"0"0"-183,0-25 18,0 25 200,0 0-191,0-25 245,25 0 48,-25 25-85,0-24 78,0 24-50,0-25-28,0 0-103,0 25 98,0-24-37,0-1-5,25 25-37,-25-25 3,0 0 13,0 25-32,0-25 16,0 0 9,0 25-21,0-24 6,-25 24-3,25-25-37,-25 25 37,25-25 6,-25 25-6,1 0 0,24-25 6,-25 25-12,0 0 6,0 0 3,0 0-3,1 0 15,-1 0-6,0 0 3,25 0-9,-25 25 6,0-25 3,0 0 3,25 25 71,-24-25-126,24 0-5,-25 25 3,25-25-83,0 24 116,0-24 112,0 0-103,0 25 18,0-25-18,25 0 31,-25 25 91,24-25 25,1 0-147,0 0-110,0 25 12,0-25-49,0 0 174,-1 0-12,1 0-30,0 0 45,0 0-3,24 0 136,-24 0-142,0-25-15,0 25 0,0 0-127,0 0 148,-1 0-33,1 0 151,0-25-160,-25 25 18,25 0 24,-25 0-172,0 0 163,25 0-27,-25 0 3,0 0 163,0 0-184,0 0 21,0 0 3,0 0-163,0 0 160,0 0 0,0 25 12,0-25 0,0 0 21,0 0 122,24 0-146,-24 25 128,0-25-131,0 0-134,0 25 143,0-25-140,0 0 131,0 25 143,0-25-158,0 0 15,24 24 15,-24-24-140,25 0 158,-25 25-18,0-25-12,25 0 18,0 0-27,-25 0 24,24 0-18,1 0 3,0 0 15,0 0 3,0-25 94,0 25 13,-25 0-122,24-24-6,1 24 16,0 0-120,0-25 113,-25 25-9,25-25-80,0 25 116,-25-25 25,0 25-4,0 0 10,0-25-18,0 25-3,0 0 6,0-25-12,0 25-9,0 0-10,0-24 1,0 24-32,-25 0 13,25 0-6,-25 0 201,25 0 30,-25 0-24,0 0 11,25 0-392,-25 0-11,25 0 14,-24 0-34,24 0 207,0 24-21,-25-24 13,25 0 24,0 0-12,0 0 179,0 25-176,0-25 43,0 0 137,0 0-190,0 25 212,25-25-57,-25 0-155,24 25 40,1-25-30,0 0-136,-25 0 146,25 0 0,0 0-13,0 0 158,24 0-145,-24 0-115,0 0 119,0 0-132,-1 0-77,1 0 57,0-25-108,0 25 100,-25 0 106,25-25 24,0 25 7,-1 0 21,-24-25-27,25 25 15,-25 0-43,0-24 19,0 24 15,0 0-4,0-25 44,0 25-34,0 0 95,0 0-122,0 0-6,0-25 8,0 25-112,-25 0 134,25 0 9,-24 0-6,24 0 12,-25 0 0,25 0-27,-25 25 143,0-25-128,25 0-15,0 0 9,-25 0-128,25 0 122,0 0 3,0 0-3,0 0 12,0 0 12,0 0-9,0 0 0,0 25-30,0-25 146,0 0-89,0 0-6,0 0 24,0 0-146,25 0 128,-25 0 0,25 24 22,-25-24-19,0 0-21,25 0 18,-25 0-18,25 0 19,-25 25-37,24-25 6,-24 0-6,25 0-7,-25 25 25,25-25 90,-25 0-111,0 25 3,0-25 3,25 25-87,-25-25 99,0 25-3,25-25 15,-25 24-45,0-24 15,0 25 9,0-25-6,24 25 24,-24-25 118,0 24-108,0-24-7,0 0-3,0 25-130,0-25 94,0 0 5,0 25 94,0-25-75,0 0 9,-24 0 0,24 0-83,0 0 77,0 25 116,0-25-92,0 0-11,0 0 5,0-25-136,0 25 72,0 0 7,0-25-79,0 25 24,0-25 131,0 1-145,0-1 69,0 25-34,24-25-128,-24 1 297,25-1-131,0 0 37,-25 0-2,25 0-9,0 0 23,-25 1 24,25 24 45,-25-25-92,24 0 156,-24 25 188,0-25 11,0 25 16,0-25-134,0 25-181,0 0 77,0 0-151,0-25 133,0 25 1,0 0-102,0-24 117,0 24-5,0 0-32,0 0-2,-24 0-25,24-25-35,0 25 4,0 0-33,0 0 166,0 0 15,0 0-210,0 0 25,0 0-165,0 0-20,0 0 200,0 0-7,0 0-26,0 0 11,0 25-3,0-25 14,0 0-7,0 0 7,0 24 18,0 1-18,0-25 4,0 25 10,0 0-32,0-25 161,0 25-132,0 0-26,0-1 5,0 1-141,0 0 169,0 0-25,0 25 14,0-26-53,0 1-29,0 0 8,0 24-21,0-24 28,0 0 8,0 25 27,24-26-20,-24 1-10,0 0 14,0 0-21,0 0 24,0-25 4,25 25 149,-25-1-7,0-24-169,0 0 112,0 25-183,0-25 1,0 0 233,0 0-140,0 0 41,0 0 31,0 0-182,0 25 65,0-25-296,0 0 14,0-25 59,0 25-277,0 0 143,0-25-152</inkml:trace>
  <inkml:trace contextRef="#ctx0" brushRef="#br1" timeOffset="263239">11658 6796 2095,'0'-25'-115,"0"25"69,0-24 70,0-1 20,-25 25 198,25-25-13,0 25 106,0 0 56,0-24-78,0 24-21,0 0-192,0 0-53,0-25-23,0 25-147,25 0 157,-25-25-51,24 25 58,-24 0 89,25 0-124,-25 0 25,25 0-55,-25 0 24,25 0-20,-25 0 47,25 0-157,-25 0 120,24 0-94,-24 0-67,25 25 184,-25-25-9,25 0 106,-25 25 16,25-25-9,-25 0-93,0 24 7,0-24 14,25 25-21,-25-25-28,0 25-157,0-25-10,0 0 33,0 24 11,0-24 254,0 25 17,0-25-148,0 25-9,0-25-120,0 0 69,-25 25 87,25-25-229,-25 25-81,0-25-158,0 25 110,25-25-114</inkml:trace>
  <inkml:trace contextRef="#ctx0" brushRef="#br1" timeOffset="264387">12179 6771 1036,'0'0'224,"0"0"-85,0 0 194,0 0-95,0-24-171,0 24 112,0 0-26,0 0-71,0 0-59,0 0-17,-25 0-159,25 0 141,0 0 36,0 0-12,0 0 12,-25 0 48,25 24-27,-25-24 3,25 0-17,-25 25-10,25 0-6,-24-25-3,24 25 13,0 0-35,-25-25 97,25 25 18,0-1-21,0-24-57,0 25-104,0 0 2,0-25 4,0 25 83,25 0 10,-25-25 15,24 25-10,1-25 7,-25 24 183,25-24-21,0 0 13,0 0-30,0 0-179,-1 0-82,1 0 17,0 0 101,0-24 1,0 24 71,-25 0-42,24-25-73,-24 25 20,25-25-102,-25 0 92,0 25 11,0-25-31,0 25 89,0-25-45,0 1-47,0 24 6,0-25 5,0 0-25,-25 25 11,25-25-3,-24 25-160,24-25 137,-25 25 19,25-25-134,-25 25 149,25-24-56,-25 24 100,25-25 118,0 25 68,0-25-281,0 25-110,0 0 41,0 0-70,0-24 208,0 24-37,0 0 6,0 0 9,0 0 13,0-25 12,0 25 0,0 0 10,0 0-26,25 0 29,-25 0-32,25 0 7,-25 0-6,25-25 18,-25 25 10,24 0-20,-24 0 7,25 0-12,-25 25-6,25-25 21,-25 0-6,0 0-7,25 0 1,-25 25-31,25-25 43,-25 0-15,0 24-6,0-24 37,25 25-50,-25-25 46,0 25 1,0-25-7,24 24 7,-24-24-41,0 25 19,0 0-16,0-25 25,0 25 6,0-25-12,0 25 7,0 0-4,0-25-18,0 0 15,0 24 12,0-24-12,0 0 214,0 0-22,0 0-4,0 25 44,0-25-229,0 0 4,0 0 9,0-25-59,0 25 37,0 0 16,0 0 10,0-24-4,25 24-3,-25-25-3,0 25-30,0-25 10,0 0 4,0 25-24,25-25 10,-25 25 43,0-25-16,25 1 6,-25 24 37,0 0-40,25-25 27,-25 25 2,0 0-42,0-25-14,24 25-10,-24 0 1,0 0-89,25 0 132,-25 0-40,0 0 20,0 0 81,25 0-121,-25 0 23,0 0 7,0 25-94,0-25 110,25 0 33,-25 25-36,0-25 65,0 0-59,0 24-25,0-24 38,0 25 4,25-25-29,-25 25-27,0-25 13,0 25 50,0-25 13,23 0-98,-23 25 71,0-25-32,25 25-24,-25-25 131,0 0-74,25 0-4,-25 24 17,25-24-10,-25 0 0,25 0 26,0 0-46,-1-24-6,-24 24-64,25 0-163,0 0 20,0-25-1,-25 25 20,25-25 157,-1 0 24,-24 25 13,25-25-12,-25 25 15,0-25-46,0 1 31,0 24 15,0-25-22,0 25 26,0-25-11,0 25 7,-25 0-9,25-24-3,0 24-28,-24 0 13,24 0 21,-25 0 21,25-25-21,0 25-15,-25 0 27,25 0-43,-25 0 146,25 0-103,0 0 74,-25 25-67,25-25-94,0 0 174,0 0-198,0 0 90,0 0-22,0 0-44,0 0 69,0 24 12,0-24-9,0 0-3,0 25 3,0-25 3,0 0 40,0 25 87,25-25-75,-25 24-9,0-24-25,25 0-99,-25 25 102,0-25 13,25 25-6,-25-25-19,25 25-15,-25-25-4,24 0 13,-24 25 101,0-25-98,25 25 4,-25-25 5,25 24-12,-25-24 10,0 0-14,0 25-18,0-25-82,25 0 95,-25 0 6,0 25 18,0-25 7,0 0 193,0 0-199,0 0 137,0 0 33,0 25-193,0-25 196,-25 0-159,25 0-216,0 0 176,-25 0 4,0 0-4,25 0 196,-24 0-186,24 0 20,-25 0 23,25 0-23,0-25-7,0 25-153,0 0 114,0 0 12,0 0 18,0 0 122,0-25-132,0 25-1,25 0-3,-1 0 30,-24 0-20,25-25 3,0 25-36,0 0 23,0 0 1,-25-24-190,25 24 52,-1 0-56,1 0 18,-25-25 179,25 25-10,0 0 1,-25-25 5,25 25 10,0 0 82,-25-25-63,24 25 12,-24-25 161,0 25-59,0 0 83,0-25 21,0 25-150,0-24-6,0 24 0,0 0-37,0 0-124,0-25 63,0 25-88,-24 0-9,24 0 141,0 0-81,-25 0 94,25 0 17,0-25-10,-25 25-11,25 0-22,-25 0-1,25 0 118,0 0-171,0 0 27,0 0 10,0 0-179,0 0 199,0 25-1,0-25-19,-25 0 26,25 25-13,0-25 111,0 0-118,0 24 7,0-24-27,0 25-116,0-25 242,0 25-119,0-25 24,0 25-14,0 0-120,0-25 133,0 25-3,0-25-10,0 24-46,0-24 97,25 25-124,-25-25 29,0 25-157,25-25-170,-25 0 22,25 25 13,-25-25 90,25 0-297</inkml:trace>
  <inkml:trace contextRef="#ctx0" brushRef="#br1" timeOffset="266026">14138 6697 1876,'0'0'17,"0"0"87,25-24-127,-25 24 107,0 0 43,0 0-58,0 0 195,0 0 118,0-25-23,0 25-87,0 0-37,0 0-67,0 0-165,0 0 54,0 0-10,0 0-171,0 0 145,0 0 2,0 0-43,0 0 20,0 0-17,0 0-20,0 0 20,0 0 17,0 0-40,0 0 163,0 25-119,0-25-28,0 24 61,0-24-150,0 25 133,0-25 7,0 25-27,0-1 7,0 1-24,0-25 20,0 25-16,25 0 23,-25 0-7,25-25-37,-25 25 31,0-25-44,25 0 192,-25 24-162,24-24 95,-24 0-7,25 0-272,-25 0 171,25 0-1,-25 0 28,25 0 134,-25 0-30,25 0-221,-25-24 123,0 24-128,0-25 1,25 25 244,-25 0-116,0-25-24,0 25 127,0-25-97,0 25-114,0-25 252,0 25-218,0 0 39,0 0 48,0-25-129,0 25 135,0 0 49,0 0-92,0 0 146,0 0-166,0 0-85,0 0 259,0 0-272,24 0 286,-24 0-174,25 0 32,-25 25-25,0-25 29,25 0-17,-25 0-6,25 25 147,-25-25-293,25 0 159,-25 25 38,24-25-20,-24 0 116,0 25-6,25-25-177,-25 0-69,25 0 124,-25 0 11,0 25-108,0-25 245,0 0-283,25 0 18,-25 0 138,0 0-154,0-25 184,25 25-20,-25 0-24,0-25 166,0 25-192,0 0 37,0-25-11,25 0-175,-25 25 179,0-25-21,0 25-19,0-24 23,0-1 3,0 25-10,0-25-3,0 1-13,-25 24-21,25-25-26,0 0 148,0 25 6,0-25-163,0 25 99,-25-25-376,25 25-71,0 0 253,0-25-364,0 25 115,0 0-65</inkml:trace>
  <inkml:trace contextRef="#ctx0" brushRef="#br1" timeOffset="266639">14807 6598 2224,'0'0'-18,"25"0"105,-25 0 242,0 0-6,0 0 44,0-25-51,0 25-233,0 0 37,0 0 28,0 0-32,0 0 15,0 0-24,0-25-30,0 25-18,0 0-31,0 0 4,0 0-35,0 0 13,0 0-6,0 0-12,0 0 23,0 0-19,0 0-3,0 0-7,0 0-14,0 0-4,0 0-3,0 0 18,0 0-25,0 0 42,0 0 38,0 0-59,0 0 63,0 25-45,0-25-22,0 0 46,0 25-45,0-25 182,0 25-162,0-25 1,0 25 178,0 0-343,0-1 185,0-24 4,0 25-168,0 0 154,0-1-18,0 1-3,0 0-35,0-25-20,0 25-39,0 0 18,0-25-35,25 25 13,-25-25 59,0 0-149,0 24-69,0-24 1,25 0-5,-25 0-115,0 0 70,0 0-263</inkml:trace>
  <inkml:trace contextRef="#ctx0" brushRef="#br1" timeOffset="267013">15031 6474 2595,'0'0'-87,"0"-25"208,0 25 139,0 0 19,0-25 71,0 25-128,0-25 11,0 25-142,0-24 79,0 24-35,0 0-167,0-25 165,0 25-63,0 0-34,0 0 3,0-25-43,0 25 7,0 0-13,0 0-8,0 0-10,0 0 147,0 0-168,0 0 7,0 0 24,0 25-165,0-25 194,0 0 17,0 0-39,0 0-6,0 25-1,0-25-17,0 24 53,0 1 3,0-25-21,25 25 0,-25 0-28,0 0 31,0 0-17,0-1 32,0 1-4,24 0-28,-24-25 7,0 25-4,0 0-34,0 0-21,0-1 4,0 1-65,25-25 19,-25 25 0,0-1 68,0-24-23,0 25-242,0-25-51,0 25-156,0-25 190,0 0-23,0 0-64</inkml:trace>
  <inkml:trace contextRef="#ctx0" brushRef="#br1" timeOffset="267360">15304 6424 2130,'0'0'62,"0"-25"97,0 25 204,0 0 89,0-24-124,0 24-55,0-25-142,0 25-70,0-25 282,0 25-206,0-25-50,0 25-10,0 0-175,0-25 129,0 25 15,0 0-49,0 0-40,0 0 33,0 0-64,0 0 70,0 0-27,0 0-4,0 0 59,0 0-34,0 25 13,0-25 11,0 0-45,0 0 17,0 25 182,0 0-168,25-25 4,-25 25 3,0-1-172,0 1 158,0 0 14,0 0-14,0 25 3,0-26 187,0 1-158,0 0-32,0 0-14,0 25-201,0-26 125,0 1-9,0 0-10,0-1-30,0 1 153,0 0-47,0 0-3,0-25-283,0 25-220,0-25-36,24 25 122,-24-25 50</inkml:trace>
  <inkml:trace contextRef="#ctx0" brushRef="#br1" timeOffset="267778">14585 6250 1716,'0'0'192,"25"0"-158,-25 0 171,0 0 12,0 0-347,25-24 159,-25 24-2,25 0-15,-25 0 170,24 0-147,-24 0-167,25 0-5,-25 0 115,0-25 52,24 25 77,-24 0-168,0 0-201,0 25 181,0-25-278,0 0 48</inkml:trace>
  <inkml:trace contextRef="#ctx0" brushRef="#br1" timeOffset="273595">15899 6524 1716,'0'0'-87,"25"0"-12,-25-25 226,0 25-93,0 0 58,0-25 230,0 25-336,25 0 89,-25-25 85,0 25-157,0 0 101,0-25 31,0 25-38,0 0-54,0-25 138,0 25-24,0 0 27,0 0 80,0 0-162,0 0-21,0-24-55,25 24-99,-25 0 77,0 0-1,0 0 3,0 0-9,0 0-10,0 0 26,0 24 1,0-24-11,0 0-16,0 0-98,0 0 88,0 25 46,0-25-23,0 0 81,0 25-48,0-25-56,0 0 10,0 25-7,0-25-33,0 25 63,0 0-17,25-25 27,-25 24 0,0 1-13,0 0 9,0-25-3,0 25-19,0 0-4,0 0 16,0-25-116,0 24 130,0 1 3,0-25-30,0 25 98,0-25-88,0 24-13,0-24-10,0 0 60,0 25-70,0-25 0,0 0 67,0 0-57,0 0 10,0 0 34,0 0-64,0 0 43,0 0 20,25 0-23,-25-25 40,24 25-47,-24-24 24,0 24-8,25 0-9,-25-25-19,0 25 19,25-25-111,-25 25 92,0-24 19,25 24-108,-25 0 209,0-25-111,0 25-94,0 0 172,25 0-64,-25 0 9,0 0 110,24 0-279,-24 0 126,0 0 40,25 0-20,-25 0 10,25 0-103,-25 0-95,25 0 6,-25 0 329,25 0-215,-25 25 65,0-25 20,25 0-175,-25 24 162,0-24 0,0 0 100,0 25-88,0-25 4,24 0-17,-24 25-109,0-25 113,0 24 3,0-24 7,0 0 180,0 25-191,0-25 166,-24 0-143,24 25 1,-25-25 147,25 0-138,-25 0 153,25 0-182,-25 25 0,25-25 7,0 0 6,0 0 0,0 0 33,0 0-36,0 0-49,0 0-175,0 0-18,0 0 0,0 0 129,0-25 67,0 25 32,25 0 82,-25 0-178,25-25 116,0 25-10,-1 0-90,1-25 72,0 25 121,0-24-124,0 24 15,-1 0 33,1-25-160,-25 25 124,25-25 21,0 25-14,-25 0 20,25-24 38,-25 24 148,0-25-7,25 25 63,-25-25-110,0 25-63,0 0-60,0-25-72,0 25 196,0 0-238,0-25 78,0 25 20,-25 0-128,25 0 121,-25-25-24,25 25 112,-25 0-7,25 0-115,-25 0 8,25 0-5,0 0 21,0 0-13,0 25 120,-25-25-120,25 0 30,0 0 107,-24 25-238,24-25 14,0 25 93,0-25-90,0 25 90,0-25 124,0 25-127,0-25 145,0 24 16,0 1-158,0-25-77,0 25 60,0-25-88,0 24 25,0 1 84,0-25-14,0 25-45,0-25 109,24 25-61,-24-25-308,25 0 197,-25 25-327,25-25 99,-25 0-107</inkml:trace>
  <inkml:trace contextRef="#ctx0" brushRef="#br1" timeOffset="274808">17437 6573 1933,'0'0'31,"0"-25"57,0 25 47,0 0-138,0 0 174,-25-24-69,25 24-164,-25 0 179,25 0-61,-24 0-126,24 0 129,-25 0-16,0 0-31,0 0 21,25 0-14,-25 0-22,1 0-121,24 0 210,-25 24-104,25-24-3,-25 25 18,25-25-89,0 0 98,-25 25 3,25-25 6,0 0-15,0 25 9,0-25 3,0 25-15,0-25 15,25 0 10,-25 25-13,25-25 108,0 0-90,-25 0 82,24 0-88,1 0-123,0 0 108,0 0-102,0-25 87,-25 25 24,24-25 82,1 25-103,0-25 9,0 0 99,0 0-223,-25 1 124,25-1 9,-1 0-111,-24 0 102,25 0 24,-25 0 4,0 1 6,0-26 210,0 25-20,0 0-43,0 0 12,0 1-137,0-1 8,0 25 37,0-25 7,0 1-57,0 24-3,0-25 31,0 25-27,0-25 11,0 25 0,0 0-66,0 0 0,0 0-32,0 0-3,0 0-16,0 0 13,0 0 17,0 0 7,0 0 24,0 0 15,0 0 83,0 25-118,0-25 17,0 25-35,0-25-80,0 24 94,0 1-17,0-25 41,0 25-10,0-1 17,0 1-10,0 0-24,0 0 10,0 0-23,0 0 33,0-1-7,0 1 22,0 0-22,0-25-9,0 25-25,25 0-23,-25-25 140,0 25-99,25-25 85,-25 24 34,25-24-239,-25 25 86,25-25-54,-25 0-52,24 0 127,1 0 10,-25 0 107,25 0-77,0 0 9,-25-25 119,25 25-256,-25-24 115,0 24-4,24 0-10,-24-25 23,0 25-30,0-25 11,0 25 43,0-25 3,0 25 33,0-25 4,0 25-149,0 0 122,0-25-23,0 25-7,0 0 10,0 0 24,0-24-13,0 24 16,0 0-19,0 0-15,0 0 4,0 0-30,-24-25-14,24 25-11,0 0 28,0 0 3,0 0 14,0 0 3,0 0-20,0 25 3,0-25-7,0 0 4,0 0 4,0 24 2,0-24 11,0 0-17,0 25 169,0-25-162,24 25 34,-24-25-31,25 0-170,-25 25 156,0-25-16,25 25 9,-25-25-9,0 0-17,25 0 27,-25 0-17,25 0-19,0 0 56,-1 0-64,-24 0 31,25-25 147,0 25-144,0-25 20,-25 25-12,25-25-102,-1 25 127,-24-25-6,25 1 33,-25 24-34,0-25-22,0 0 136,0 25-74,0-25 24,0 0 47,0 25-38,0-25-16,0 25-6,0-24-19,0 24-53,0-25 125,-25 25-4,25-25 1,0 25-13,-24 0 8,24-24-4,0 24-17,-25 0-10,25-25-36,0 25 4,0 0-11,0 0-3,0 0-30,0 0 19,0 0-25,-25 0 6,25 0 1,0 0-19,0 0 26,0 0 11,0 0 6,0 0-17,0 0 22,0 25-26,0-25 0,0 0 176,0 24-194,0 1 11,0 0 18,0-25-165,0 24 172,0 1 4,0 0-26,0 0 12,-25 25 10,25-26 1,0 1-1,0 0 11,0 25-18,0-25-8,0-1 16,0 1-23,0 0 12,0 25-8,0-25 4,0-1 7,0 1-4,0 0 11,0-1-21,0 1 7,0 0 149,0-25-159,0 25 2,0 0 15,0-25-163,25 25 131,-25-1 21,0-24-59,25 0-1,-25 25 36,0-25-17,25 25 6,-25-25 26,0 0 9,24 0-10,-24 0 35,25 0 0,-25 25-66,0-25 28,25 0 14,-25 0 76,0 0-107,25-25 7,-25 25-58,0 0-73,25 0 151,-25 0-43,0 0 27,0-25-24,0 25-22,0 0 46,25-25 100,-25 25 24,0-24 13,0 24-120,24-25-60,-24 25 52,0-25-86,0 25 97,0-25 101,0 25-64,0-25-27,0 25 10,0-25-6,0 1-128,-24 24 144,24-25 23,-25 25-104,25-25 147,0 1-39,-25 24-37,25-25 27,-25 25-40,25-25 33,0 0-6,-25 25-4,25-25-3,-25 25-14,25-25 59,0 25-24,0-24-8,0 24 1,-24 0-38,24-25 123,0 25 27,0 0-160,0 0-14,0-25-119,0 25-21,0 0 178,0-25 7,24 25 13,-24 0 4,25 0-10,-25-25-15,25 25-2,0 0 6,-25 0-17,25-25 11,0 25-1,-25 0 1,24 0 55,-24-24-32,25 24-41,-25 0-3,25-25-11,-25 25 7,0-25 14,0 25 38,0 0-37,0-25 19,25 25 18,-25-25-6,0 25 2,0 0 22,0-25 0,0 25 7,0 0-7,0-24 94,0 24-75,0 0-29,0 0 29,0-25-119,0 25 69,0 0 4,0 0-26,0-25 33,-25 25 179,25 0-179,0 0 4,0 0-11,0 0-216,0 0 165,0 0 189,0 0-203,0 0 43,0 0 21,0 0-221,0 0 200,0 0-18,0 0 7,0 25 22,-25-25-4,25 25-3,0-25-15,0 24-18,-25 1 15,25 0 0,0-25 3,0 25 18,0 0-11,0 0 0,0-1-10,0 1 25,0 0-15,0 0 4,0 0-3,0 0 10,0-1 4,0 1 14,0 0-18,0 0-7,0 0-11,0 0-25,0-1 51,0 1 151,0 0-166,0-25 4,25 24-22,-25 1-195,0 0 188,0-25-7,0 25-25,25-25 25,-25 25-49,0-25-6,0 25 45,0-25 135,0 0-114,0 24 38,0-24-27,25 0-146,-25 0 146,0 0-49,25 0 35,-25 25-14,0-25 1,0 0 34,24 0-45,-24 0 7,0 0-3,25 0 14,-25-25 13,25 25 17,-25 0 20,0 0-27,0 0 17,0-24 114,25 24-137,-25 0 36,0-25-53,0 25-100,25-25 96,-25 25-66,0-25 53,0 25 133,25-25-90,-25 0 138,0 25 22,0-24-184,0 24 130,0-25-177,24 0 41,-24 25 54,0-24 22,0 24 81,0-25-221,0 25-31,0-25 10,0 0-31,0 25 154,0-25-8,-24 25-6,24 0 33,-25-25 21,25 25 26,-25-24-53,25 24 10,-25 0-3,25-25-14,-25 25-10,25 0 20,-25 0-40,25-25 13,-24 25 51,24 0-34,0 0 4,0 0-10,-25-25-4,25 25 3,0 0 38,0 0-25,0 0-2,0 0-31,0 0-7,-25 0 34,25 0-54,0 0 61,0 0 91,0 0-129,0 0 24,0 0-36,0 0-88,0 0 107,0 0 7,0 0 17,0 0-30,0 0 41,0 25-28,0-25-7,0 0 31,25 0-40,-25 25 13,25-25-10,-25 0-8,0 25 25,24-25 23,-24 0-3,25 0-40,0 0 3,-25 24 37,25-24-24,0 0 24,-25 0 3,25 0-24,-1 0 11,1 0 13,-25 0-37,25 0-3,0 0 30,-25 0 4,25-24-1,-1 24-3,-24 0 10,25 0-33,0-25 33,-25 25-13,25 0 6,-25-25-23,0 25-7,24 0 45,-24-25 132,0 25-122,0 0-15,0 0-46,0-25-152,0 25 189,0 0 193,0 0-167,0 0-9,0 0-27,0-25-194,0 25 186,0 0 11,0 0-20,-24 0 23,24 0-14,0 0-37,-25 0 72,25 0-54,0 0 9,-25 0 27,25 0-16,0 0 13,0 0-10,-25 0 7,25 0-3,-24 25-4,24-25 13,0 0-20,0 0-34,0 25 14,0-25 23,0 0 1,0 25 31,0-25 189,0 25-210,0-25 193,0 25-211,0-25-182,0 0 186,0 24-190,0-24 190,0 25-10,0-25 154,0 0-161,0 25-17,24-25 24,-24 0-173,0 0 160,25 0 0,-25 0 23,0 25-27,25-25 192,-25 0-144,25 0-48,-25 0 38,24-25-25,-24 25 8,24 0 13,-24 0 167,0 0-311,25 0 137,-25-25 7,25 25-150,-25 0 283,0 0-130,0-25 7,25 25 10,-25 0-136,0 0 152,0 0-29,0 0 7,0 0 16,0 0-33,0-24 26,0 24-43,0 0-20,0 0 33,25 0-13,-25 0 17,0 0-1,0 0 138,0 0-134,0 0 0,0 0 130,0 24-267,25-24 137,-25 0-20,0 0-80,0 0 131,24 25-25,-24-25 4,0 0-17,0 0-33,0 25 27,0-25 33,0 0 100,0 0-86,25 0-21,-25 25-30,0-25-150,0 0 137,0 0 13,0 25 4,0-25 169,0 0-176,0 0 27,0 0-24,0 0-116,0 0 126,0 0-13,0 0 30,0 0 152,0 0-159,0 0 24,0 0-17,-25 0-152,25 0 169,0 0-54,0-25 7,0 25-6,0-25 12,0 25 38,0-25-27,0 25 6,0-25-40,25 25 31,-25-24-8,25-1-9,-25 25 26,25-25-43,-25 25 40,25 0-39,-25-25-17,0 25 26,0 0-74,24 0-21,-24-25 13,0 25-252,0 0 119,0 0-221,25 0-134</inkml:trace>
  <inkml:trace contextRef="#ctx0" brushRef="#br1" timeOffset="277598">19149 6598 1716,'0'0'40,"0"0"-110,24 0 194,-24 0-118,25-25 162,-25 25-7,0 0-38,25 0 140,-25 0-293,0 0 167,0 0-143,0-25 181,0 25 84,0 0 38,0 0-114,25 0-47,-25 0-67,0-24-35,0 24 28,0 0-129,0 0 74,0 0-54,0 0 114,0 0-44,0-25-26,0 25 26,0 0-86,-25 0 43,25 0 23,0 0-23,-25 0 70,25 0-37,0 0 24,0 25-34,-25-25-33,25 0 17,0 0-21,0 24-15,-24-24 16,24 0 100,0 25-117,0-25 27,0 25 57,0-25-112,0 0 88,0 25-20,0-25-221,0 0 3,0 0 8,0 25 46,24-25 243,-24 0-106,0 0 77,0 0-83,25 0 24,-25 0-2,25 0-77,-25 0 67,25 0-128,-25 0 114,25 0 3,-25 0 27,24-25 21,-24 25 9,25 0 9,-25-25-48,25 25 24,-25 0 21,25 0 18,-25 0 46,0-25 56,25 25-126,-25 0 15,0 0-33,0 0-80,0 0 101,0 0-30,0 0 24,0 0-33,0 0-13,0 0 16,0 0 9,25 0-6,-25 0 27,0 0-9,0 0-13,0 25 44,0-25-19,0 0-24,0 0-24,0 0 2,0 25-14,0-25 0,24 0-12,-24 0-29,0 0-12,0 25 122,0-25 36,0 0-164,0 0-16,0 0 66,0 0-14,0 0 207,0 0 7,0 0-307,0 0 176,0 0-59,0 0 49,25 0 160,-25 0-352,0 0 50,0-25-29,0 25 136,0 0 199,25 0-2,-25-25 14,25 25-146,-25 0-136,25-25 136,-25 25 53,0 0-31,24 0 50,-24-25-137,0 25-54,0 0 176,0 0-45,0 0-26,0 0 9,0 0-185,0 0 119,0 0 130,0 0 19,0 0-116,0 0 142,0 0-238,0 0-47,0 0 146,0 25-40,0-25 46,0 0 15,25 25-21,-25-25-120,0 0 105,0 25 6,0-25 33,0 25-1,25-25-17,-25 0 3,0 25-6,25-25 6,-25 0 6,0 0-21,25 0 82,-25 0-178,25 0-55,-25 0 130,24 0-117,1 0 185,-25-25 16,25 25-159,-25-25 88,25 25-29,0-25 46,-25 0 45,25 0-36,-25 1 17,24-1 26,-24 0 4,0 0 5,25 0 49,-25 0-137,0 1 51,0 24 33,0-25 28,0 0 301,0 0-85,0 0 9,0 0-14,0 25-195,0-24 37,0 24-17,0-25-10,0 25 11,0-25 30,0 25-41,0 0-21,0 0-40,-25-24-45,25 24 6,0 0-25,0 0-3,0 0 3,0 0-11,0 0 1,0 0-8,0 0 15,0 24-12,0-24 19,0 0 25,0 0-25,0 25 21,0-25-10,-24 25 14,24-1-25,0-24-8,0 25 15,0 0-21,0 0 28,0 0 3,0 0-24,0-1-25,0 1-24,0 0-4,0-25-32,0 25 1,0 0-26,0 0-64,0-25 63,0 24-220,24-24-33,-24 25-26,0-25-139,0 0 37</inkml:trace>
  <inkml:trace contextRef="#ctx0" brushRef="#br1" timeOffset="278566">19943 6424 1853,'0'0'51,"0"0"159,0 0 59,0 0-40,0 0 73,0 0-44,0 0-94,0 0 39,25 0-99,-25-25-107,24 25 33,1 0 115,-25 0-136,25-24 5,0 24-1,25 0-128,-26-25 106,1 25 15,0 0-286,0-25-162,24 25-90</inkml:trace>
  <inkml:trace contextRef="#ctx0" brushRef="#br1" timeOffset="331909">12204 9401 1922,'0'0'14,"0"0"44,0 0 41,0 0 9,0 0-165,0 0-47,0 0 134,0 0 33,0 0 151,0 0-3,0 0-334,0 0-48,0 0 11,0 0 38,0 0 324,0 0-141,0 0 12,0 0 95,0 0-289,24 0 148,-24 0 2,25 0-123,0 0 163,-25-25 9,25 25-18,0 0-2,-1 0-43,1 0 121,0 0-99,-25 0 18,50 0 10,-25 0 65,-1 0 93,1 0 5,0 0-19,0 0-166,24 0 7,-24 0-145,0 0 155,25 0-172,-27 0 129,27 0 119,-25 0-167,0 0 160,24 0-112,-24-24 0,25 24 47,-25 0-157,-1 0-7,26 0 110,-25 0-34,25 0 138,-26 0 0,26 0-131,0 0 13,-25-25-128,24 25 91,1 0 41,-1 0-126,1 0 251,0 0-135,-1 0-135,-24-25 274,25 25-145,-1 0 46,1 0 150,0 0-281,-25 0 159,24 0-41,1-25-148,-25 25 238,24 0-124,1 0 10,-25 0 117,24 0-120,1 0-129,0 0 122,-26 0 7,26-25 23,0 25 117,-1 0-120,1 0-124,-25 0 125,24 0-28,1 0 10,0-25 14,-25 25-121,24 0 134,0 0-13,0 0 16,-24 0-56,25 0 33,-1 0 7,1-24 93,-25 24 27,25 0-137,-1 0-7,1 0-27,-1 0-50,-24-25-39,25 25 127,0 0 39,-26 0 58,26 0 65,0 0-242,-25-25 103,24 25-134,1 0 117,-25 0-19,24 0 5,-24 0 161,0-24-171,25 24 37,-26 0-120,26 0 94,-25 0 40,24-25-44,-24 25 121,25 0-90,-25 0-28,0-25 157,24 25-129,-24 0-44,0 0-113,0 0 115,-1 0-6,1 0-72,0-25 228,25 25-125,-25 0 64,-1 0 63,1 0-227,0 0 137,25 0-182,-26-25 144,1 25-5,25 0-115,-25 0 238,24 0-131,-24 0 123,25 0-116,-25 0 6,23 0-125,2 0 23,-25-25 199,24 25-89,1 0 111,-25 0 39,24 0-250,1 0 99,-25 0-93,24 0-70,-24 0 294,25 0-127,-25 0 22,24 0 60,-24 0-196,0 0-14,25 0 85,-26 0-40,1-24 186,25 24-23,-25 0-93,24 0 140,-24 0-252,25 0 22,-25-25 105,24 25-22,-24 0-23,0 0 142,0 0 5,0-25-115,-1 25 134,1 0-253,-25 0 133,25 0 0,-25 0 17,0 0 110,25-25-120,-25 25-144,0 0 120,0 0-94,0 0 67,0 0 148,0 0-97,0 0 43,0 0-101,0 0-69,0 0-265,0 0-28,0 0 56,0 0-6,0 0-61,0 0-37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7:23.51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 28 1922,'-24'0'49,"24"0"38,0 0 15,0 0 21,0 0-22,0 0 2,0 0 9,0 0 137,0 0-94,0 0 86,0 0-109,0 0-29,0 0-23,0 0 1,0 0-16,0 0-157,0 0 101,0 0-115,0 0 73,0 0 46,0 0-36,0 0 130,0 0-88,0 0-22,0 0 29,0 0-23,0 0 111,0 0-105,0 0 8,0 0-147,0 0 10,0 0 231,0 0-137,0 0 45,0 0-6,0 0-100,0 0 126,0 0 11,0 0 29,0 0 112,0 0-138,24 0-6,-24 0-40,0 0-104,25 0 137,-25 0-26,25 0 33,-25 0-43,25 0 6,-1 0 17,-24 0-50,25 0 215,-25 0-178,25 0-34,0 0 37,0 0-210,-25 0 172,24-24 1,1 24-7,-25 0-4,25 0-16,0 0-16,-25 0-24,24 0-19,-24 0-12,0 0 72,0 0-201,0 0-13,0 0 66,0 0-81,0 0 16,0 0 162,0 0-103,0 0-235,0 0 108</inkml:trace>
  <inkml:trace contextRef="#ctx0" brushRef="#br0" timeOffset="467">-2 222 794,'0'0'34,"0"0"26,0 0 30,0 0 239,0 0-47,0 0-135,0 0-31,0 0-197,0 0 40,0 0 138,0 0 23,0 0-33,0 0-6,0 0-16,0 0-3,0 0 39,0 0 22,0 0 92,0 0 20,0 24 79,0-24-32,0 0-145,24 0-36,-24 0-98,25 0-9,-25 0 66,0 0 37,25 0 186,0 0-160,-25 0-30,24 0-21,1 0-221,0 0 170,0 0-7,-25 0-7,25 0 14,-1 0-18,1 0 29,-25-24-18,25 24-4,0 0 11,-25 0-35,24 0 0,1 0-7,-25 0 4,25 0 6,-25 0 22,0 0-8,25 0-17,-25 0 194,0 0-201,0-24 38,24 24 4,-24 0-186,0 0 182,0 0-45,0 0-3,0 0-4,0 0-25,0 0-12,0 0-1,0 0-19,0 0 7,0 0-9,25 0-43,-25 0 18,0 0 46,0 0-185,0 0 81,0 0-37,0 0-119,0 0 173,0 0-100,0 0-237,25 0-25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7:25.47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27 74 2718,'0'0'202,"0"0"-74,0 0 39,0 0 52,0 0-142,0 0 117,0 0-10,0-25-40,0 25-31,0 0-55,0 0-24,0 0 5,0 0-53,0 0 28,0 0-7,0 0-18,0 0 8,0 0-14,0 0-8,0 25 18,0-25 7,0 0-20,0 0 30,-25 25-27,25-25 38,0 25-4,0 0-41,0-25 27,0 24-34,0 1 24,0 0 28,0-25-25,0 25 8,0 0 169,0-25-159,0 25 7,25-1-25,-25-24-156,0 25 140,24-25 9,-24 25 53,25-25-86,-25 0 13,25 0-68,-25 24-64,25-24 36,0 0-27,-25 0 95,25 0-187,-25 0-36,24-24 53,1 24-198,0-25 342,0 25-3,-25-25-57,25 1 159,-1 24-114,1-25 97,-25 0-140,25 0 55,-25 0 188,25 25-117,-25-25 215,0 25 130,0-24-243,0 24 296,0-25-30,0 25-102,0 0 87,0-25-143,0 25 21,0 0-34,0 0-8,0 0-1,0 0 2,0-25 36,0 25-20,0 0-25,0 0-8,0 0-68,0 0 24,0 0-26,0 0-13,0 0-17,0 0-33,0 0-2,0 0-18,0 0-3,0 0 0,0 0 8,0 0-15,0 0-13,0 0-27,0 0-16,0 0 12,0 0 23,0 0 15,0 0 2,0 25 15,0-25 8,0 0 184,0 25-164,0 0-56,0-1-11,0-24-230,0 25 161,0 0 5,0 0-42,0 0 40,0-25-73,0 25-52,0-1-4,25-24-90,-25 25-3,0-25-26,0 25-154,0-25 142,0 0-14,0 0 44,0 24 46</inkml:trace>
  <inkml:trace contextRef="#ctx0" brushRef="#br0" timeOffset="567">374 273 1979,'-25'0'55,"25"0"21,0 0-76,0 0 56,0 0-9,0 0 34,0 0 122,0 0 32,0 0-9,25 0-34,-25 0-47,25 0 5,-25 0-124,0 0 82,25-25-39,0 25-174,-25 0-44,24 0-160,-24-25-35,25 25-14,0 0 195,-25 0-25,25 0-243</inkml:trace>
  <inkml:trace contextRef="#ctx0" brushRef="#br0" timeOffset="991">225 917 1716,'0'0'180,"0"0"-100,0 0 143,0 0-54,0 0-145,0 0 140,0-24-121,0 24 255,0 0-150,0 0-20,0 0 103,0 0-325,0 0 220,0 24-2,0-24-147,0 0 51,-25 0-8,25 0-118,-24 0 1,24 25 90,0-25-81,0 0 209,0 25-105,-25-25 79,25 0-33,0 25-180,-25-25 222,25 0-114,0 25-93,0-25 211,0 25-138,0-25 47,0 24 106,0-24-140,0 25-64,0-25-42,25 25 136,-25-25 17,25 25-30,-25-25 154,24 25-259,-24-25 118,25 25 172,-25-25-310,25 0 263,0 24-240,-25-24 88,25 25 44,-25-25-120,24 0 83,-24 0-93,25 25 104,-25-25 2,0 0 4,25 0-16,-25 0-17,0 0-13,0 24 19,0-24-2,0 0 32,0 0-16,0 0 65,0 0 0,0 0 30,0 0 7,0 0-72,-25 0-1,0 25-32,25-25 19,-24 0 31,-1 0-4,0 0 4,0 0-10,0 0-24,25 0 10,-24 0-13,-1 0-17,25 0-21,-25 0-23,25 0-75,0 0 3,0 0-217,0 0-27,0 0-3,0-25-292</inkml:trace>
  <inkml:trace contextRef="#ctx0" brushRef="#br0" timeOffset="1444">424 1166 2154,'0'0'32,"0"0"-18,0 0 103,25 0-85,-25 0 22,0 0 60,0 0 113,0 0 23,0 0 4,24 0-45,-24 0-173,0 0 79,25 0-42,-25 0 146,25 0-169,0 0-30,-25 0-26,25 0-142,-1 0 135,1 0-7,0 0 23,0 0-13,0 0 68,-25 0-147,25 0-64,-1 0-115,1 0-138,0 0 77,-25 0 96,25 0 61,0 0-22,-25 0-183</inkml:trace>
  <inkml:trace contextRef="#ctx0" brushRef="#br0" timeOffset="1670">722 1116 3347,'0'0'98,"0"0"71,-25 0-41,25 0 51,0 0-56,0 0-69,0 0 73,0 0-47,0 0-17,0 0 21,0 0-31,0 0 35,0 0-52,0 0-29,0 0 11,0 0-50,0 0 185,0 0-114,0 0-14,25 0 11,-25 0-146,24 0 117,-24 0-7,25 0-4,-25 0-6,25 0 2,0 0 8,-25 0-14,25 25 157,-25-25-168,24 0-21,-24 25-11,25-25-179,-25 0 162,25 25 25,-25-25 11,0 0-11,0 24 17,25-24-27,-25 0 35,0 25-3,0-25-8,0 0-22,0 25-22,0-25 15,-25 24-31,25-24 35,-25 0-33,0 25 10,25-25-21,-24 0 65,24 25-142,-25-25-76,0 0-35,25 0-135,-25 25 245,25-25-30,-25 0-309</inkml:trace>
  <inkml:trace contextRef="#ctx0" brushRef="#br0" timeOffset="2023">1094 1191 2438,'0'0'-83,"0"0"41,0 0 27,0 0 39,0 0 172,0 0-106,0 0 159,0 24 6,0-24-111,0 0 80,0 0-4,0 0-173,0 0 15,0 25-9,0-25-175,0 0 155,0 25 17,0-25-50,0 24 17,0-24-34,25 25-9,-25-25 76,0 25-50,0-25 20,24 0-3,-24 25-31,0-25 21,25 0-21,-25 0 24,25 0-20,-25 25 0,0-25 37,25 0-34,-25 0 4,25 0 23,-25-25-50,0 25 44,0 0-14,0-25-21,25 25 28,-25 0-47,0-25 0,0 25-39,0-25-34,0 1-1,0 24-32,0-25 18,0 25-97,0-25-40,0 25 27,0-24-46,-25 24 189,25-25 39,-25 25-19,25 0-150,-25-25-137,0 25-128</inkml:trace>
  <inkml:trace contextRef="#ctx0" brushRef="#br0" timeOffset="2743">1317 298 1887,'0'0'-121,"0"0"202,0 0 0,0-25 39,0 25 21,0 0-159,0 0 78,0-25 105,0 25 29,0 0 91,0-25-41,0 25-113,0-25 112,0 25-102,0 0-4,0-25-7,0 25-18,0 0-34,0 0-13,0 0-10,0-24-13,0 24-15,0 0-20,0 0 0,0 0-7,0 0 0,0 0 7,-25 0-31,25 0 0,0 0 3,0 0-7,0 0-6,0 0-4,0 24 24,-24-24-20,24 0 10,0 0 17,0 25-37,-25-25 30,25 25-23,0-25 30,0 25-13,0 0-10,0-25 46,0 25 92,0-25-95,0 24 7,0 1-30,25-25-144,-25 25 154,24-25-34,-24 24 18,25-24-11,-25 25-24,25-25 24,-1 25-19,-24-25 36,25 25 0,-1-25-16,-24 0 20,25 25 15,-25-25-45,25 0 36,-25 25 20,0-25-43,25 0 36,-25 0 111,0 0-137,0 0 6,0 0 17,0 0-134,0 24 104,0-24 24,0 0 6,0 0 36,0 0 27,0 0 10,0 0-33,0 0 4,0 0-14,-25 0-26,25 0 26,-25 0-19,0 25 179,1-25-170,24 0-2,-25 0-14,1 0-194,-1 0 150,25 0-59,-25 0-94,25 0-70,-24 0-187,24 0 45,0 0-147</inkml:trace>
  <inkml:trace contextRef="#ctx0" brushRef="#br0" timeOffset="3548">1837 74 2522,'0'0'-107,"0"0"50,0 0 78,0-25 248,0 25 182,0 0-129,0-25-12,-25 25-214,25 0 11,0 0 79,0 0-10,0 0-6,0 0-81,0 0 17,0 0-42,0 0-53,0 0 14,0 0-47,0 0 12,0 0 31,0 0-21,0 0-14,0 0-11,0 0 11,0 0-26,0 0 61,0 0-24,0 0 105,0 0-116,0 0-7,0 0-15,0 25-80,0-25 137,0 0-7,0 25 25,0-25-46,0 25-11,0 0 4,0-25 11,0 25-4,0-1 7,0 1 3,0 0-7,25-25-6,-25 25 24,0 0-14,0 0-18,0-1 29,0 1-15,25 0 8,-25-1 24,0 1-38,0 0 13,25 0-17,-25 0 3,0 0 11,0-1-3,25 1 31,-25 0-42,0 0 10,0 0 4,0 0-39,0-1 54,0 1-22,0-25-22,0 25 4,0 0-7,0 0 22,0 0-25,0-1 21,0 1-39,0 0 18,0-25 18,0 24 17,0 1 0,0 0 3,0-25 1,0 25-4,0 0 3,0-25-24,0 25 32,0-25-32,0 24 21,0-24 14,0 25-42,0-25 31,0 0-10,0 25-7,0-25 11,0 0-4,0 0 7,0 0 0,0 25 0,0-25-7,0 0-10,0 0 6,0 0 14,0 0-9,0 0 9,0 0-10,0 0 4,0 0 0,0 0 9,0 0-6,0 0 4,0 0 202,0 0-185,25 0 11,-1 0-1,-24 0-189,25 0 197,0 0-1,0 0-24,0 0 0,-1 0-35,1 0-3,0 0 17,0 0-35,0 0 38,24 0 8,-24 0-18,0 0 21,0 0-14,0 0 3,-1 0 15,1 0-4,0 0 154,0 0-147,0 0 151,0 0-155,-1 0-160,1 0 125,0 0-157,0 0 185,0 0 4,-1 0-3,-24-25 13,25 25-52,-25 0 11,0 0-1,25 0-20,-25 0 48,0 0-24,0 0-20,0 0-7,0 0-68,0 0-39,0 0-64,0 0-125,0 0 7,0 0-27,0-25 20,0 25-193</inkml:trace>
  <inkml:trace contextRef="#ctx0" brushRef="#br0" timeOffset="4449">1887 24 2547,'0'0'45,"0"0"-116,0 0 2,-25 0 12,25 0-34,0 0 153,0 0 16,0 0 112,0 0-93,0 0 67,0 0 112,0 0-130,0 0 5,0 0-90,0 0-120,0 0 143,0 0-45,0 0-23,0 0-13,0 0-132,0 0 123,0 0 98,0 0-82,0 0 19,0 0-6,25 0-99,-25 0 86,25 0-10,0 0 3,-1 0 27,-24 0-21,25 0-2,0 0-33,0 0-69,0 0-43,-1 0-140,1 0-79,0 0-80,0-24-50,0 24-27</inkml:trace>
  <inkml:trace contextRef="#ctx0" brushRef="#br0" timeOffset="4781">2532 99 2319,'0'0'60,"0"0"36,0 0 145,0 0 48,0 0-13,0 0 9,0 0-137,0 0-15,0 0-39,0 0-26,0 0 3,0 0-33,0 0-24,0 0-17,0 0-39,0 0 5,0 0 23,0 0-14,0 0 18,0 0 10,0 0-23,0 0 26,25 25 4,-25-25 3,0 25 7,0-25-27,0 24 188,0 1-188,0-25 34,0 25-14,25 0-225,-25 0 168,0 0-88,0-25-49,0 24 68,0 1-226,0 0-44,0-25-2,0 24 5,0-24-55,0 25-63</inkml:trace>
  <inkml:trace contextRef="#ctx0" brushRef="#br0" timeOffset="5075">2358 496 1944,'-24'0'147,"24"0"10,0 0-81,0 0 72,0 0-118,0 0 209,0 0 23,0 0-56,0 0-4,0 0-185,0 0 91,0 0 7,0 0 14,0 0-1,24 0-27,-24 0-2,25 0-16,0 0-35,-25 0-41,25-25 0,0 25-11,0 0-24,-1 0 56,1 0-14,0 0-21,0 0 49,0 0-39,-1-25-27,1 25-35,0 0-74,0 0-23,0 0-45,0 0-29,-1 0-112,1 0-73,-25 0-53,25 0 118,-25 25-85,25-25-26</inkml:trace>
  <inkml:trace contextRef="#ctx0" brushRef="#br0" timeOffset="5359">2780 645 1784,'-24'0'51,"24"0"134,-25 0 18,25 0 5,0 0-29,-25 0-242,25 0 81,-25 0-99,25 0-27,0 25 99,0-25-93,-25 0 183,25 0-84,0 0 6,0 0 81,0 24-188,0-24 77,0 0 1,0 0 14,0 25 23,0-25-14,0 0 21,0 0-99,0 25 66,0-25 51,0 25 115,0-25-62,0 0 22,25 0 184,-25 25-200,0-25 86,25 0 20,-25 0-204,0 0 110,25 25-35,-25-25-26,25 0-7,-25 0-26,24 0 0,-24 0-6,0 0 26,25 0-24,-25 0 8,25 24-34,-25-24 17,25 0-26,-25 0 26,0 0 20,0 0-27,25 0 37,-25 0-44,0 0 14,0 25 4,0-25-14,0 0 23,0 0 4,0 0-37,0 0 17,0 25-1,0-25-5,0 0 12,-25 0 7,0 24-10,25-24 6,-25 0 1,0 25-27,1-25 14,-1 0-11,0 25-6,0-25-10,25 0-39,-25 25 59,0-25-132,25 0-115,-24 0-68,24 0-204,-25 0 168</inkml:trace>
  <inkml:trace contextRef="#ctx0" brushRef="#br0" timeOffset="5851">3153 496 2130,'0'0'80,"0"0"48,0 0 225,0 0-26,0 0-21,0 0 111,0 0-304,0 0 47,0 0-42,0 0-139,0 0 87,0 0-18,0 0 25,0 0-49,0 0 4,0 0-14,0 0-7,0 0 42,0 0 32,24 0 176,-24 0-171,0 0-33,25 0-31,-25 0-155,25 0 137,-25 0-11,25 0-11,0 0-8,0 0 1,-25 0 22,24 0-8,1-25 11,-1 25-7,-24 0-15,25 0 22,0 0-28,-25 0 10,24 0 145,-24 0-145,0 0 25,25 0 157,-25 0-290,0 0 119,0 0 3,0 0-171,0 0 133,0 0-18,0 0-42,0 0 8,0 0-24,0 0-18,0 0-19,0 0 36,0 0-206,0 0 17,0 0-14,0 0-104,0 0 119,0 0-281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7:31.92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296 297 3385,'0'0'45,"0"0"68,0 0 9,0-25 58,0 25-8,0 0-63,0 0 205,0 0-220,0 0-42,0 0 33,0 0-202,0 0 178,0 0-26,0 0-14,0 0-21,0 0-32,0 0 50,0 0-39,0 0 3,0 0 4,0 0-64,0 0 57,0 0-8,0 25 29,0-25 183,0 0-175,0 25-8,0-25-22,0 25-168,0-1 96,0-24-10,0 25-51,0 0-11,0-1-21,0 1-18,0 0-22,0-1-129,0-24 97,0 25-66,0 0 3,0-25-154</inkml:trace>
  <inkml:trace contextRef="#ctx0" brushRef="#br0" timeOffset="272">48 741 2607,'0'25'70,"-25"-25"29,25 0 13,0 0 128,0 0-135,0 0 26,0 0-2,0 0-19,0 0-32,0 0-45,0 0 14,0 0-88,0 0 114,0 0 8,0 0 31,0 0-27,0 0-3,25 0-3,-25 0-55,25-25 193,0 25-203,24 0-21,-24 0 14,0 0 4,25 0-11,-26-24 25,26 24-25,-25 0-194,24 0 219,-24 0-25,0-25 190,0 25-176,0 0-25,-1 0-41,1 0-231,0 0 136,0 0-53,-25 0-9,25 0-140,-25 0 49,0 0-6,0 0-21,0 0 36,0 0-279</inkml:trace>
  <inkml:trace contextRef="#ctx0" brushRef="#br0" timeOffset="611">147 1038 2583,'0'0'-108,"0"0"39,0 0 12,0 0 121,0 0 32,0 0 43,0 0-90,0 0-114,0 0 179,-24 0-151,24 0 68,0 0-7,0 0-34,-25 0 10,25 0-9,0 0 3,0 0 25,-25 0-19,25 25 109,0-25-115,0 0-93,0 0 176,0 25-189,-25-25 118,25 0 74,0 24-160,0-24 179,0 0 119,0 0-158,0 25 91,0-25-46,0 0-140,25 0 242,-25 25-122,25-25-59,-25 0 39,25 24-145,-25-24 116,24 0 0,-24 0-19,25 0 13,-25 25-10,25-25 23,-25 0-16,25 0-23,0 0-14,-25 25 10,24-25-7,-24 0 13,25 0-16,-25 0-7,0 0 21,25 24-14,-25-24 10,0 0 3,0 0-16,0 0 10,0 0 6,0 25 7,0-25 10,0 0-10,0 0-3,0 0-4,-25 25-3,25-25-3,-25 0-17,25 0-3,-24 24 16,-1-24 0,0 0 17,0 25 0,0-25-3,1 0-4,-1 0 1,25 0-1,-25 0-7,0 25-36,25-25 30,-25 0-124,25 0-70,-24 0-75,24-25-121,0 25 40,0 0 141,0 0 80,0 0-206,0-25-61</inkml:trace>
  <inkml:trace contextRef="#ctx0" brushRef="#br0" timeOffset="1130">569 1038 3282,'0'0'141,"0"0"-80,0 0 41,0 0 59,0-24 33,0 24-70,0 0-6,0 0-64,-25 0-138,25 0 135,0 0-16,-25-25-11,25 25-28,-24 0 25,24 0-31,0 0 10,-25 25-14,25-25 3,0 0 8,-25 0-4,25 24 0,-25-24 4,25 25 3,0-25 13,-25 25 19,25-25-53,0 24 14,0-24-10,0 25-7,0-25 41,0 25-14,0-25 11,0 24-62,0 1-47,0-25-34,25 0-47,-25 25 1,25-25 5,-25 0 2,25 24-138,0-24-36,-1 0 100,1 0-293,0 0 38</inkml:trace>
  <inkml:trace contextRef="#ctx0" brushRef="#br0" timeOffset="1413">966 1014 2295,'0'0'124,"-25"0"28,25 0 62,-25 0 59,25 0-92,-25 0-2,25 0-22,-24 0-65,24 0-16,0 0-26,0 0-40,0 0 13,-25 0-43,25 0 27,0 0-17,0 24 7,0-24 33,0 0-50,0 0 60,0 0 11,0 0-21,0 0 37,0 25 197,0-25-240,0 0 4,25 25 172,-25-25-413,0 0 199,0 24 28,24-24-169,-24 0 186,0 25-11,25-25-16,-25 0-21,0 25 3,25-25 21,-25 0 13,0 24-3,0-24-37,0 0 6,25 25 4,-25-25-18,0 0-3,0 25-3,0-25-38,0 0 21,0 0 14,0 0-13,0 24 33,0-24-30,0 0-23,-25 0 4,25 0-20,-25 25 30,25-25-9,-25 0-15,1 0-147,24 0-81,-25 0-13,25-25 52,-25 25-171</inkml:trace>
  <inkml:trace contextRef="#ctx0" brushRef="#br0" timeOffset="1772">1040 841 2450,'0'0'122,"0"0"-46,0 0 184,0 0 59,0 0-82,0 0-37,0 0 20,0 0-204,0 0-32,0 0 89,0 0-197,0 0 151,0 0 10,0 0 171,0 0-208,0 0 0,0 0-3,0 0-154,0 0 201,25 0-14,-25 24-20,0-24-6,0 0-4,0 25 0,0-25 30,25 0-19,-25 25 2,0-25-2,0 25 158,0-25-176,0 0 34,25 24-6,-25-24-180,0 0 190,0 0-34,24 25 30,-24-25-17,0 0-23,25 0 6,-25 0-31,0 0 10,25 0-26,-25 0-48,25 0-12,0 0-59,-25 0-49,25-25-140,-1 25-73,-24 0 95,25-24 72,0 24 134,-25 0-173</inkml:trace>
  <inkml:trace contextRef="#ctx0" brushRef="#br0" timeOffset="2152">1264 1186 1796,'0'0'37,"0"0"32,0 0 97,24 0 49,-24 0 175,25-24 20,-25 24-173,25 0 48,-25 0-298,25 0-17,-25 0 59,23 0-62,2-25 85,-25 25-15,25 0-1,-25 0-29,25 0 6,0 0-13,-25 0-16,24 0-14,-24 0-62,25 0-41,0 0-50,-25 0-126,25 0-33,-25 0-50,25 0-12,-25 0 7,24-25-54</inkml:trace>
  <inkml:trace contextRef="#ctx0" brushRef="#br0" timeOffset="2351">1585 1038 2535,'-25'25'39,"0"-25"119,25 0 163,-25 0-43,1 0 8,24 0-49,-25 0-128,0 0 51,25 0-34,-25 25-84,25-25-35,-25 0-7,25 0-14,0 0 10,0 0 22,0 0-11,0 0-11,0 24 8,0-24-25,-23 0 17,23 25 18,0-25-31,0 25-14,0-25-58,0 24-41,0-24-42,0 0-8,0 25 21,0-25-32,23 25-73,-23-25-59,0 0-53,25 0-30,-25 24 222,25-24-173,-25 0-21</inkml:trace>
  <inkml:trace contextRef="#ctx0" brushRef="#br0" timeOffset="2564">1634 1038 2130,'0'0'174,"0"0"7,0 0 6,0 0-86,0 0-141,0 0 122,25 0 16,-25 0 105,0 0-30,0 0-96,0 0-5,25 0-17,-25 0 17,0 0-33,25 0-9,-25 0 39,0 25-45,25-25 9,-25 0-17,0 0-39,0 25 27,25-25 9,-25 0 24,0 24-34,0-24 17,0 0-7,0 25-23,0-25 40,0 25-26,0-25-8,-25 24 25,25-24-18,0 25 28,-25-25-18,25 25-23,-25-25 10,25 0-17,0 24 3,0-24 25,0 25-18,-25-25 14,25 0-7,0 0 3,0 0-7,0 0 18,0 25-7,0-25-4,0 0 21,25 0-34,-25 0 20,0 0-31,25 0-32,0-25-24,-25 25-62,25 0 102,-25 0-42,24-25-35,1 25-110,0-24-38,-25 24-79,25-25 10,0 25 289,-1-25-90,1 25-97,0-24 156,0 24-363,-25-25-21</inkml:trace>
  <inkml:trace contextRef="#ctx0" brushRef="#br0" timeOffset="2863">2106 1014 1295,'0'-25'21,"0"25"174,0 0 28,0 0 18,0 0-117,0 0-8,0 0 34,0 0 23,0 0 214,-25 0-72,25 25-114,-25-25 19,25 0-111,0 0-79,-25 0 57,25 0-67,0 24 14,0-24-41,-24 0 10,24 0 18,0 0-52,0 0 62,0 0-18,0 25-16,0-25 233,0 0-213,0 0 24,0 25 0,0-25-193,0 0 166,0 24-14,0-24 10,0 0-3,0 25 21,24-25-14,-24 0-4,0 0-6,0 25-14,25-25 6,-25 0-10,0 0 7,0 24-7,0-24 18,25 0 20,-25 25-20,0-25 16,0 0-23,0 25-4,0-25-4,0 0-20,0 24 209,0-24-216,0 0 4,0 25-11,-25-25-217,25 25 338,0-25-160,-25 0 34,1 24-7,-1-24-160,25 0 132,-25 25-64,0-25-31,25 0-116,-25 0 68,25 0-19,-24 0-84</inkml:trace>
  <inkml:trace contextRef="#ctx0" brushRef="#br0" timeOffset="3259">2155 1137 2224,'0'0'3,"0"0"50,-24 0-68,24 0 99,0 0 230,0 0-48,0 0 114,0 0-61,0 0-186,0 0 25,24 0-13,-24 0-22,0 0-61,25 25 18,-25-25-59,25 0-21,-25 0 35,25 0-52,-25 0 31,25 0-4,-1 0-27,1-25-15,-25 25-44,25 0-48,0 0-19,0 0-52,-1 0-39,-24 0-12,25 0-169,0 0 96,-25 0-13,25-25-231</inkml:trace>
  <inkml:trace contextRef="#ctx0" brushRef="#br0" timeOffset="3482">2428 1038 2656,'-25'0'124,"25"0"78,-24 0 73,24 0 77,-25 0-77,25 0-56,0 0-48,-25 0-35,25 0-52,0 0 8,0 0-21,0 0-42,0 0-4,0 0-54,0 0 29,0 0-21,0 0 17,0 0 11,0 0-39,-25 25 50,25-25-25,0 0 28,0 25 4,0-25-50,0 0 54,0 24-36,-25-24-18,25 25-7,0-25-81,0 25-45,0-1-5,0-24-12,0 25-50,0-25-27,0 0-136,0 25-68,0-25-27,0 0-70</inkml:trace>
  <inkml:trace contextRef="#ctx0" brushRef="#br0" timeOffset="3739">2577 989 2940,'0'0'-99,"0"0"16,0 0 201,0 0-71,0 0 143,0 0 2,0 0-146,0 0 87,0 0-5,0 0-27,0 0-31,0 0-16,0 25-51,25-25 14,-25 0 145,0 0-152,0 0-17,0 24-3,25-24-149,-25 0 149,0 25 20,0-25 4,0 25-28,0-25 8,0 24 22,0-24-9,0 25 3,0-25-7,0 25-19,-25-25 36,25 24-13,0-24-4,-25 25 11,25-25-31,0 0 3,0 25 4,-25-25 4,25 0 9,0 0 10,0 0 11,0 0-7,0 0-11,0 0 25,0 0-35,0 0 18,0 0-1,0 0-26,0 0 40,25 0-47,-25-25-27,0 25-43,25 0-50,-25-25 120,25 25-59,-1 0-159,-24-24-43,25 24-148,-25 0 128,25-25 149,0 25-8,0 0-222</inkml:trace>
  <inkml:trace contextRef="#ctx0" brushRef="#br0" timeOffset="4754">2800 50 1306,'0'0'162,"0"0"-181,0 0 164,0 0 32,0 0-323,25 0 377,-25-25-117,0 25-5,0 0 61,25 0-168,-25 0 25,0 0-9,25 0 149,-25 0 74,0 0 16,0 0-96,24 0 26,-24 0-94,25 0-76,-25 0 93,0-25-139,25 25-49,-25 0 95,25 0 2,-25 0 66,0 0-43,25 0-84,-25 0-1,24 0-20,-24 0 99,25 0 3,-25 0-25,0 0 61,0 0-19,25 0-7,-25 0 35,0 0-48,0 0 8,0 0-14,25 0-26,-25 0-8,0 0 11,0 0-7,0 0-27,0 0 34,0 0-20,0 0 9,0 25 31,0-25-7,0 0 114,0 25-86,25-25 3,-25 24-20,0-24-91,0 25 84,0 0 1,24 0 33,-24-25-44,0 24 14,0 1-14,25 0-42,-25 0 45,0-1-27,0 1 27,25 0-20,-25 0-14,0-1 27,0 1-27,0 24 30,0-24-6,0 0-7,0-1-10,0 26 27,0-26-17,-25 1 4,25 0 6,0-1-38,0 26 39,0-26-18,-25 1 21,25 0 7,0 0-14,0 0-32,0-1 4,-24 1-3,24 0 17,0 0 24,0-25-10,0 24 0,0 1-21,0 0 4,0-1 10,0 1 24,0 0 4,0-25-7,24 24 165,-24 1-186,0 0 0,25-25 14,-25 24-182,25 1 161,-25-25 10,0 25 1,25-1 10,-25-24-4,0 25-10,0-25-7,0 25-17,0-25 170,0 0-153,0 24 17,0-24 4,0 25-153,0-25 143,0 25-8,0-25-10,0 0-10,0 25 3,0-25 3,0 0 25,0 24-21,0-24 25,0 0-25,0 25-14,0-25 45,0 0-48,0 0 28,0 0 17,0 0-28,0 0 55,0 0-20,0 0-14,0 0 4,0 0-39,0 0-28,0 0 11,0 0 28,0 0-7,0 0 41,0 0-6,0 0-39,0 0-46,0 0-15,0 0-9,-25 0 24,0 0 34,25 0 26,-25 0 18,1 0-14,-1 25 0,0-25-47,0 0-25,-24 0 95,24 0 24,0 0-124,0 0 44,0 0-254,1 0-35,-1 0 63,0 0-48,25 0 19</inkml:trace>
  <inkml:trace contextRef="#ctx0" brushRef="#br0" timeOffset="12230">222 322 1807,'0'0'-190,"0"0"224,0 0-173,-25 0 159,25 0 75,0 0-183,0 0 349,-25 0-123,25 0-3,0 0 88,0 0-273,0 0-39,0 0 265,0 0-257,0 0 140,0 0 6,0 0-122,0 0 226,-25 0-97,25 0 21,0 0-29,0 0-76,0 0 233,0 0-22,0 0 13,0 0-124,0-25-150,0 25 115,0 0-10,0 0-24,0 0 112,0 0-197,0 0 127,0-25-6,0 25-137,0 0 78,0 0-109,0-24 113,0 24 66,0 0-86,0 0 123,0 0-110,0 0 38,25 0 104,-25-25-241,0 25 238,0 0-227,25 0 88,-25 0-10,0 0-92,0 0 235,0 0-238,25 0 134,-25 0-51,25 0-100,-25 0 241,0 0-115,0 0 142,24 0-152,-24 0 19,0 0-22,25 25-7,-25-25 141,0 0-220,25 24 88,-25-24-95,0 0 120,0 25 78,25-25-76,-25 25-6,0-25-11,0 25 1,0-25 102,0 24-118,25-24 19,-25 25-99,0-25 112,0 25 0,0-1 0,0-24-20,0 25-92,0-25 242,-25 25-123,25-25 20,-25 24-31,25-24-126,-25 25 0,25-25 101,-25 25 19,1-25 24,24 0 103,-25 24-97,0-24-6,25 0-54,-25 0 58,0 0-31,25 0-20,-24 25 57,24-25-153,-25 0 116,25 0 0,-25-25-26,25 25 50,0 0-77,-25 0 43,25 0 97,0-24-199,0 24 105,0 0 124,0 0-227,0 0 246,0 0-133,0-25-132,0 25 126,0 0-94,0 0 104,0 0-17,0 0 10,0 0-23,0 0 30,25 0 112,-25 0-87,0 0 1,25 25-10,-25-25-103,25 0 110,-25 0-1,24 0 11,-24 0-27,25 0-39,0 0 22,-25 0 4,25 0 4,-25 0 25,25 24-9,-1-24-20,-24 0 27,25 0-10,0 0-34,-25 0 27,25 0-7,-25 25-29,25-25 43,-25 0-28,24 0 5,-24 0 29,25 0-23,-25 0-6,0 0-24,25 0-33,-25 0-36,0 0-18,0 0-125,25 0-45,-25 0 78,0 25-43,0-25 77,0 0 21,0 0-399</inkml:trace>
  <inkml:trace contextRef="#ctx0" brushRef="#br0" timeOffset="13044">643 272 2571,'0'0'39,"0"0"188,0 0-10,0 0 25,0-24-12,0 24-145,0 0 31,0 0-23,0 0-16,0 0-30,0 0-30,0 0 17,0 0-17,0 0-23,0 24-18,0-24-10,0 0 20,0 0 18,0 0 29,0 25-12,0-25-18,0 0-13,0 25 0,0-25 10,0 25 27,0-25-20,0 24 156,0-24-139,0 25-24,0-25 27,0 0-132,25 25 133,-25-25-4,0 0 13,25 24-5,-25-24-22,0 0 39,25 0-18,-25 0 148,25 0-147,-25 0-32,24 0-4,1 0-150,-25 0 168,25-24 31,-25 24-13,25 0-8,-25-25 8,25 25 139,-25 0-157,0-25-6,0 25-5,0-24-167,0 24 203,0-25-21,0 25 10,0-25-17,0 25-29,0-25 26,0 25-12,-25 0 43,25-24-24,-25 24-30,25 0 5,-25-25-19,0 25 11,25 0-21,-24 0-31,24 0-125,-25 0-58,25 0-55,0-25-107,-25 25 8,25 0-257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8:58.74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198 247 587,'0'0'-3,"0"-25"11,0 25 2,0 0 24,0 0 41,0-25 16,0 25 11,0 0 178,0-25-28,0 25-149,0 0 176,0 0-165,0-24 33,0 24 138,0 0-332,0 0 119,0 0-178,0-25 14,0 25 307,-25 0-293,25 0 178,0 0 5,0-25-158,0 25 236,0 0-107,-25 0 167,25 0-99,0 0-26,0-24 43,0 24-161,0 0 7,-24 0-85,24 0 124,0 0-40,0 0 72,0 0 32,0-25-204,0 25 68,-25 0-61,25 0 61,0 0 100,0 0-122,-25 0 155,25-26-107,0 26 26,-24 0 52,24 0-188,0 0 129,0-24-119,-25 24 123,25 0 90,0 0-103,0 0 16,-25 0-134,25 0 125,0 0-24,0 0 89,0 0-92,0 0 3,0 0-84,0 0 78,0 0 104,0 0-104,0 0-115,0 0-107,0 0-8,0 0 82,0 0 106,0 0 31,0 0 0,0 0-84,0 0 138,0 0-36,0 24 33,0-24 4,0 0 12,0 0 186,0 26-15,0-26 11,0 0-141,0 25-35,0-25-6,0 24-118,0-24 185,0 0-198,0 25 85,0-25 22,0 25-65,0-25 184,0 24-115,0-24 89,0 25-131,0 0-12,0-25-67,0 25-16,0 0 258,0-25-127,0 25 88,0-1-53,0-24-65,0 25 70,0 0-27,0 0 56,0 0-59,0 0-44,0-1-69,0 1-10,25 0 116,-25 0-6,0 0 69,0 0-90,0-1-23,0 1 33,0 0 28,25 0-12,-25 0-9,0 0-27,0-1-106,0 1 110,0 0-83,0 0 79,0 0-6,24 0 143,-24-1-114,0-24-92,0 25 115,0-25-123,0 25 164,0-25-76,0 25-17,0-25 6,0 25-66,0-25 224,0 25-135,0-25 4,0 0 4,0 24-48,0-24 180,0 0-156,25 25-26,-25-25-77,0 0-30,0 0 301,0 25-125,0-25 86,0 0-93,0 0-73,0 0 137,0 0-197,0 0 78,0 0-75,0 25 118,0-25-4,0 0-7,0 0 0,0 0-110,0 0 97,0 0 20,0 0 90,0 0 0,0 0-116,0 0 3,0 0-90,0 0 16,0 0 123,0 0-7,0 0-15,0 0 103,0 0-130,25 0 36,-25 0-27,0 0-120,0 0 138,0 0-8,24 0 7,-24 0 24,25 0 9,-25 0-46,0 0 16,25 0-22,-1 0-1,-24 0 34,25 0-27,-25 0 0,25-25-30,-1 25 13,-24 0 31,25 0-14,-25 0 16,25 0-26,-1-25-29,-24 25 174,25 0-145,-25 0 20,25 0 27,-25 0-206,0 0 159,24 0-26,-24 0 32,25 0 24,-25 0 118,0 0-128,0 0-43,0 0 110,0 0-248,25 0 255,-25 0 3,0 0-233,0 0 212,0 0-234,0 0 55,0 0-91,0 0-175,0-25 79,0 25-178,0 0 351,0 0-184,0 0-61</inkml:trace>
  <inkml:trace contextRef="#ctx0" brushRef="#br0" timeOffset="1074">543 470 1197,'0'0'233,"0"-24"47,0 24 28,0-25-107,0 25-175,0 0 114,0-25-5,0 25 169,0 0 49,0 0-81,0-25-14,0 25-121,0 0-80,0 0-88,0 0 4,0 0 71,0 0 139,0 0-146,-24 0-10,24 0-30,0 0-180,0 0 173,0 0 20,0 0-37,0 0 34,0 0-31,0 0-17,0 0 48,0 0-20,0 0 23,0 25 0,0-25-7,0 0 0,0 0-19,0 25 12,0-25 25,0 25-15,0-1-2,0-24-18,0 25-16,0 0 27,0-25 13,0 25-10,0 0 13,0 0-10,0-25-6,0 24-7,0 1-3,0-25 9,0 25 18,0-25-7,0 25 9,0-25-2,0 25-44,24-25 23,-24 25-60,0-25 4,0 0 6,0 0-12,0 24 85,0-24-133,0 0-126,0 0-24,0 0-72,0 0 94,0 0 223,0 0-167,0 0 47,0 0-336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00.36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0 647 1273,'0'0'226,"0"0"-152,0 0 182,0 0 53,0 0-205,0 0 30,0 0-154,0 0 118,0 0-12,0 0 36,0 0 5,0 0-74,0 0 36,0 0 204,0 0-127,0 0 20,0 0-134,0 0-108,0 0 202,0 0-245,0 0 86,0 0 0,0 0-90,0 0 122,0 0 20,0 0-19,0 0-14,0 0-15,0 0 5,0 0 4,0 0 20,0 0 10,0 0 2,0 0-18,0 0-1,0 0-23,0 0-13,0 0 154,0 0-160,0 0 42,0 0-23,0 0-121,0 0 144,0 0-30,0 0 47,0 0-43,0 0 16,0 0 121,0 0-141,0 0 37,0 0-40,0 0-107,0 0 134,0 0 0,0 0 19,0 0 24,0 0-27,0 0 24,0 0-11,0 0-6,0 0 0,0 0 8,0 0-1,0 0 10,0 0-6,0 0 7,0 0 10,0 0-27,0 0 10,0 0-51,0 0 13,0 0 8,0 0-11,0 0 17,0 0-34,0 0 24,0 0-21,0 0 28,0 0 20,0 0-6,0 0-4,0 0-20,0 0-25,0 0 10,0 0 22,0 0-4,0 0 24,0 0-24,0 0 14,0 0-17,0 0 6,0 0 8,0 0 27,0 0 22,0 0-7,0 0-24,0 0-8,0 0-7,0 0-21,0 0 4,0 0-1,0 0-17,0 0 25,0 0-8,0 0-10,0 0 14,0 0-7,0 0 28,0 0-13,25 0-18,-25 0 3,25 0 109,-25-25-109,25 25 29,-1 0-26,-24 0-123,25 0 120,-25 0-39,25 0 39,-25 0 0,0 0-18,25 0 32,-25 0 4,0 0-18,25 0 11,-25 0-18,0 0-8,0 0 19,0-25 7,0 25-8,0 0 1,0 0-15,0 0-21,0 0 32,0 0-14,0 0 25,0 0 17,0 0-38,0 0 20,0 0-17,0 0-25,0 0 43,0 0-36,0 0 32,0 0 3,0 0-10,0 0 4,0 0-4,0 0 0,0 0 3,0 0-3,0 0-17,0 0 34,0 0-13,0 0-8,0 0 11,0 0-10,0 0-11,0 0 21,0 0-3,0 0-26,0 0 22,0 0 8,0 0-16,0 0 19,0 0 10,0 0-21,0 0 4,0 0 14,0 0-36,0 0 21,0 0-6,0 0-33,0 0 4,0 0-21,0 0-7,0 0 35,0 0-24,0 0-7,0 0 15,0 0-57,0 0 19,0 0 0,0 0-26,0 0 64,0 0-102,0 0-37,0 0-116,0 0-104,0 0 42,0 0 78,0 25-75,0-25-91</inkml:trace>
  <inkml:trace contextRef="#ctx0" brushRef="#br0" timeOffset="2196">522 472 1361,'0'-25'192,"0"25"18,0 0-124,0 0 68,0 0-159,0 0 16,0 0 283,0-24-104,0 24 199,0 0-82,0 0-118,0 0 40,0 0-219,0 0 40,0 0 6,0 0-23,0 0-19,0 0 104,0 0-145,0 0 31,0 0 142,0 0-115,0 0-31,0 0-40,0 0-126,0 0 149,0 0 3,0 0 14,0 0 13,0 0-141,0 24 128,0-24-7,-25 25-13,25-25 24,0 25 145,0-25-109,0 25 40,0 0-16,0 0-150,-25 0 80,25 0-150,0-25 53,0 25 6,0-1 22,0 1-122,0-25-61,0 25-43,0 0-6,0-25 148,0 25-28,0-25-45,25 0 168,-25 25-160,0-25-78,0 25-48</inkml:trace>
  <inkml:trace contextRef="#ctx0" brushRef="#br0" timeOffset="2572">771 597 2571,'0'0'-134,"0"0"12,0 0 159,0 0-121,0 0 178,0 0 34,0 0-149,0 25 138,0-25 56,0 0-143,0 0 69,0 0-74,0 0 98,0 0 83,0 0-58,0 25 20,0-25-268,0 0 90,0 24-16,0-24 45,0 25 88,0-25-91,0 0 21,0 25-144,24-25 58,-24 0-19,0 25 35,25-25 123,-25 0-106,0 0-13,25 0 86,-25 0-5,0 0 30,25 0-53,-25 0-144,0 0 20,0 0 125,25 0-20,-25 0 145,0 0-104,25-25-140,-25 25 151,0 0-188,0 0 88,0-25 157,0 25-129,0-25 146,0 25-107,0-24-46,0 24 1,0-25 3,0 25-14,0 0 34,0-25-27,-25 25-131,25 0 103,0-25-260,0 25 83,-25 0 108,25 0-157,0 0 178,0 0 18,0 0-174,-25 0-122,25 0-192</inkml:trace>
  <inkml:trace contextRef="#ctx0" brushRef="#br0" timeOffset="3018">1069 148 1176,'25'0'27,"-25"0"162,0-24 0,0 24 35,25 0-191,-25-25 63,0 25 4,0 0 3,0-25 214,0 25-211,0 0-109,0 0 6,24 0-49,-24-25 127,0 25 0,0 0 71,0 0-101,0-25-153,25 25 139,-25 0 17,0 0 175,0 0-53,25 0 5,-25-25-53,0 25-148,0 0 99,0 0-43,0 0-53,0 0 63,0 0-52,0 0 12,0 0-32,0 0-4,0 0-9,0 0 102,0 0-66,0 0 93,0 0 54,0 0-244,0 0 177,0 25-53,0-25-135,0 0 235,0 25-87,25-25-57,-25 25 16,0 0-83,0-25-57,0 25 24,0-1 94,0 2 123,0-26-80,0 25-23,0-1 88,0 1-196,0 0 94,0-25 20,0 25-66,25 0 177,-25 0 22,0-1-113,0-24-36,0 26-128,0-1 14,0-1 223,0 1 64,0 0-160,0 0-16,0-25-71,25 25-74,-25 0 190,0 0 3,0 0-52,0 0 40,24-25-31,-24 24 142,0 1-99,0 0 57,0 0 4,25 0-120,-25 0 16,0 0-105,0 0 26,0-25-20,25 25 107,-25-1 32,0-24-33,0 25 124,0 0-11,0-25-33,25 25 27,-25-25-107,0 25-44,0-25-86,0 25-8,0-25 122,0 0 73,0 25 118,0-25-149,0 0-16,0 0-155,0 0 102,0 25 159,0-25-119,0 0 124,0 0-93,0 0-58,0 0-26,0 0 10,0 0-94,0 0 110,0 0-50,0 0 12,0 0 173,0 0-72,-25 0 108,25 0-29,-25 25-89,0-25 7,1 0-30,24 0 4,-25 0-14,0 0-42,0 0-9,25 0-187,-25 24 2,25-24 100,0 0-110,0 0 158,-25 0 99,25 0-230,0 0-2,0 0 85,0 0-343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05.87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0 124 2142,'0'0'-146,"0"0"155,0 0 32,0 0-116,0-24 358,0 24-268,0 0-48,0 0 159,0 0-184,0 0 172,0 0 46,0 0 140,0 0-10,0 0 22,0 0-45,0 0-253,0 0 89,0-26-206,0 26 134,0 0-8,0 0-91,0 0 199,0 0-231,0 0 109,0 0-29,0 0-80,0 0 126,0 0 103,0 0-146,0 0-9,0 0 36,0 0-139,0 0 176,25 0-11,-25 0-59,25-25 110,-25 25-117,24 0 4,1 0-17,0 0-44,-25-25 31,24 25-151,1 0-26,-25 0-92,25 0-8,0 0 136,-25 0-19,24-25 171,-24 25-15,25 0-254,-25 0-78</inkml:trace>
  <inkml:trace contextRef="#ctx0" brushRef="#br0" timeOffset="345">50 301 1615,'0'0'56,"0"25"88,0-25 38,0 0-18,0 0-12,0 0-78,0 0-23,0 0-121,0 0 131,0 0-28,0 0-12,0 0-3,0 0-153,0 0 13,0 0 29,0 0 148,0 0 145,0 0-1,0 0-26,0-25-125,0 25-197,24 0 41,-24 0-41,25 0 290,-25 0-132,25 0-9,-1 0-21,-24-25-165,25 25 115,0 0 74,-25 0 9,25 0-232,-1 0 4,-24-25-8,25 25-224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06.74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248 174 1262,'0'0'-120,"25"0"-15,-25 0 65,0-25 22,0 25 306,0 0 66,0 0-41,0-25-157,25 25-1,-25 0-194,0 0 140,0 0 167,0 0-317,0-25 311,0 25-300,0 0-30,0 0 171,0 0-172,0 0 149,0-25 122,0 25-100,0 0-9,0 0 27,0 0-130,0 0 52,0-25 37,0 25 80,0 0 99,0 0-17,0 0-83,0-24-118,-25 24 16,25 0-87,0 0 195,-25 0 43,25 0-157,0 0 138,-25-26-231,25 26-7,0 0 56,-25 0-71,25 0 95,-25 0 0,25 0-49,-24 0 91,24 0-6,-25 26-92,25-26 96,0 0-89,-25 0-20,25 24 131,-25-24-39,25 0 26,-25 25 3,25-25-35,-25 25-34,25-25-6,0 0 7,0 25-230,0-25 94,0 0-72,-25 25-9,25-25 157,0 0-32,0 25 80,0-25 31,0 0 28,0 0-40,0 0 116,25 25 8,-25-25 27,25 0-133,-25 0 10,25 0-139,0 0 107,-25 0-20,25 0-60,0 0 111,-1 0-151,-24-25 160,25 25 44,0 0-92,-25 0 21,25 0-3,0 0-92,-25 0 205,0 0-95,0 0 1,25 0-7,-25 0 122,0 0 139,0 0-91,0 0 104,0 0-237,0 0-12,0 0 104,0 0-224,0 0-21,0 0-47,0 0 16,0 0 237,0 0-80,0 0 78,0 0-55,0 0-186,0 0 128,0 0-62,0 0 72,0 25 97,0-25-10,0 0-6,0 25-140,0-25 101,0 25-26,0-25 23,0 25 68,0 0-206,0-25 105,0 25-162,0-25 62,0 25 87,0 0-110,0-25 278,0 25-126,0 0-45,0-25 77,0 25-316,0-25 64,0 25-7,25-25 28,-25 24-5,0-24-33,0 26 163,0-26-145,0 25-90,0-25-62</inkml:trace>
  <inkml:trace contextRef="#ctx0" brushRef="#br0" timeOffset="700">149 673 1404,'0'0'-95,"0"0"125,0 0-127,0 0 184,0 0 128,0 0-99,0 0 169,0 0-341,0 0-17,0 0 1,0 0 84,0 0 35,0 0 147,0 0-166,0 0 71,0 0-65,0 0-137,0 0 273,0 0-330,0 0 316,0 0-136,0 0-100,0 0 117,0 0-126,0 0 119,0 0-22,0 0 19,0 0 2,0 0-11,0 0 17,0 0 179,0 0-149,0 0 4,0 0 0,0 0-69,0 0 126,0 0-113,0 0 8,0 0-105,0 0 0,0 0 127,0 0 137,0 0-80,0 0 31,0 0 85,0 0-232,0 0 96,0 0-19,0 0-74,0 0 13,0 0-10,0 0 106,0 0-17,0 0-46,0 0 6,0 0-160,0 0 158,0 0-28,0 0 71,0 0-47,0 0-160,0 0 137,0 0-112,24 0 111,1 0-38,0 0-39,0-25 204,0 25-9,0 0-159,0 0 166,0 0-283,-1 0 12,1-24 182,0 24-163,0 0 115,0 0 135,0 0-112,0-26 139,-25 26-43,25 0-146,0 0 66,-1 0-140,-24 0-28,25 0-163,-25 0 29,25 0-85,-25 0 49,25 0 92,-25 0-20,0 0 177,0 0-215,0 0-13,0 0-65</inkml:trace>
  <inkml:trace contextRef="#ctx0" brushRef="#br0" timeOffset="1229">223 823 701,'0'0'151,"0"0"25,0 0 52,0 0 60,0 0-148,0 0-154,0 0 134,0 0-45,0 0-165,0 0 146,0 0-27,0 0 21,0 0 183,0 0 36,0 0-180,0 0-68,0 0 10,0 0-38,25 0 56,-25 0 191,25 0-65,0 0 79,-25 0-15,25 0-264,0 0 169,-1 0-74,1-25-146,0 25 155,0 0-69,0 0-74,0-25 84,25 25 40,-50 0-37,25-25 48,-1 25-84,1 0-67,0 0-30,0-25 106,0 25 24,-25 0 80,25 0 44,-25-25-254,25 25 210,-25 0-73,0 0-190,25 0 101,-25 0 5,0 0-40,0 0-99,0 0 19,0 0-198,0 0-30,0 0 297,0 0 15,0 0 3,0 0-81,0 0-366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47.92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50 1191 2271,'0'0'-12,"0"0"-3,0 0 51,0 0-161,-25 0 203,25 0-119,0 0 102,0 0 123,0 0-154,0 0 360,0 0-109,0 0 87,0-24-33,-25 24-265,25 0-60,0 0-54,0 0-30,0 0 47,0 0 11,0 0 132,0 0-59,0 0-54,0 0 10,0 0-139,0 0 120,0 0 16,0 0 155,0 0-149,0 0-36,0 0 23,25 0-157,-25 0 143,25 0 18,-25 0-14,25 0 159,0 0-132,-25 0 117,26 0-110,-1 0-290,0 0 134,0 0-366,0 0 140,-25 0-96,25 0 54,0 0-67</inkml:trace>
  <inkml:trace contextRef="#ctx0" brushRef="#br0" timeOffset="314">100 1365 2165,'-25'0'-124,"0"0"-5,25 0 159,0 25-103,0-25 185,0 0 47,0 0-35,0 0 37,0 0-51,0 0-7,0 0 75,0 0 64,0 0-125,0 0 102,0 0-313,0 0 97,0 0 106,0 0-228,0 0 122,25 0-80,-25 0 31,25 0 149,-25 0-39,26 0-127,-1 0-124,-25 0-135,25 0 61,0 0 94,0-25-186,0 25-35,-25 0-193</inkml:trace>
  <inkml:trace contextRef="#ctx0" brushRef="#br0" timeOffset="1284">1081 248 587,'-25'-25'44,"25"25"49,0 0 20,0 0 203,0 0-21,0 0-20,0 0 1,0 0-183,0-24 37,0 24-225,0 0 17,0 0 114,0 0-137,0-25 201,0 25 95,0 0-117,0 0-28,0-25 21,0 25-119,0 0-4,0-25 130,0 25-33,0 0 13,0-25-4,25 25 70,-25-25 128,25 25-31,-25 0-67,25-24 4,1 24-190,-26-25 121,25 25 60,-25 0-215,25 0 202,0-25-115,-25 25-14,25 0-21,0 0-33,-25 0 10,26 0 57,-26 25-13,25-25 36,-25 0-142,25 25 93,-25-25 138,0 24-274,0 1 152,0 0-166,0 0 56,0-25 196,0 25-60,0 24 36,0-24-16,0 0-180,0 0 33,-25 0 127,0 0-183,25-25 222,-26 24-23,1 1-294,25-25 176,-25 25-140,0-25 31,0 25 151,0-25-16,-1 0 46,26 0 0,-25 25-6,0-25-15,25 0-7,-25-25 129,25 25 2,-25 0 123,25 0-13,0-25-161,0 25 78,0 0-116,0 0-91,0-25 35,0 25-55,25 0 61,-25 0 104,25 0-80,0 0 118,0-25-89,1 25-82,24 0 204,-25 0-155,0 0-69,26 25 241,-26-25-178,0 0-44,0 0-128,0 25-101,25-25-106,-24 0 87,-1 25 189,0-25-93,-25 25-217</inkml:trace>
  <inkml:trace contextRef="#ctx0" brushRef="#br0" timeOffset="1854">830 745 2118,'0'0'-26,"-25"0"-172,25 0-2,0 0 212,0 0-162,0 0 194,0 0 177,0 0-186,0 0 159,0 0-5,0 0-180,0 0 32,0 0-49,0 0 119,0 0-27,0 0-60,0 0 98,25 0-6,0 0 203,-25 0 13,25 25-146,25-25 14,-25 0-129,26 0-121,-1 0 296,0 0-256,1 0-41,24-25 263,1 25-288,-1 0 103,0 0-33,1 0-133,-1 0 101,1-25 4,-1 25 75,0 0-34,-25 0 24,25 0-8,-24 0-40,-1 0 10,0 0-10,0 0 38,1 0 16,-26 0 11,25 0 7,-25 0-96,1 0 90,-1 0-161,-25 0 0,25 0 29,-25 0-120,0 0 183,0 0-199,0 0-63,0 0-53,0 0-56,0 0-27,-25 25-14,25-25-101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16.58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351 497 973,'0'0'214,"0"-24"3,0 24-177,0 0 229,0-25-395,0 25 152,0-25 58,0 25-63,0 0 101,0-24-159,0 24 273,25 0-253,-25-25 154,0 25 8,0-25-75,0 25 30,0-24-36,0 24-10,0-25-57,0 25 67,0-25 176,0 25-10,0 0 55,0-24-26,-25 24-291,25 0 245,0 0-256,0-25 23,0 25 200,-24 0-187,24 0 27,0 0 146,0 0-287,0 0 138,0 0-30,0 0-96,0 0 186,0 25-201,0-25 164,0 0-3,0 0-202,0 0 171,0 24 4,0-24-27,0 25 119,-25 0-218,25-1 123,0 26-44,0-26 90,0 1 37,0 0-97,0 24 7,0-24-27,0 0-3,0 0 84,0 24-163,0-24 0,25 0 59,-25 24-228,24-24 265,-24 24-203,0-24-50,0 24 95,25-24-133,-25-1 177,0 26 76,25-25 1,-25-1 68,0 1 35,0 0-71,0-25-190,0 25-94,0 0-46,0-25 141</inkml:trace>
  <inkml:trace contextRef="#ctx0" brushRef="#br0" timeOffset="431">29 893 1047,'0'0'43,"-24"-25"96,24 25 103,0-24-139,0 24 133,0-25-101,0 0-109,0 25 101,24-24-65,-24 24-33,0-25 140,0 25-43,25-25 117,0 25-180,-25-24-127,25 24 91,-25-25-222,24 25 226,1 0 86,0-25-93,-25 25-24,25 0 90,-1 0-161,1-25 80,0 25 13,0 0-103,-25 0 81,25 0 3,-1 0-25,1 0 19,0 0 12,0 0 136,-1 0 105,1 0-64,0 0-32,0 25-141,-1-25-81,-24 0 65,25 0 35,0 25-19,-1-25-26,0 0-57,-24 25 43,25-25 21,0 24 61,-25-24-61,0 25 12,25-25-47,-25 25-128,24-25 36,-24 24-93,0-24 40,25 25 162,-25-25 189,0 0-192,0 25 12,0-25 146,0 0-314,0 0 214,0 24-16,0-24-57,0 0 24,-25 25-18,25-25 30,-24 0 22,24 25-10,-25-25 24,0 0 18,0 0-148,25 0 330,-24 0-40,0 0 31,24 0-82,-25 0-100,25-25-36,0 25 20,0 0-42,0-25-1,0 25 161,0-24-203,0 24 121,25-25-59,-1 25-103,-24-25 71,24 25-13,1-24 107,0 24-177,-25-25 128,25 25 3,-1-25-85,1 25 126,0 0-31,0-24-33,-25 24 43,24 0 9,1 0-38,-25-25 25,25 25-154,-25 0 148,25 0-87,-25 0 51,24 0 110,-24 0-165,25 0 152,-25 25-71,0-25 7,25 0 68,-25 0 2,0 0-50,25 24-27,-25-24-12,0 0-78,24 0 98,-24 25-24,0-25 33,25 0-14,-25 0-32,25 0 53,-25 0-27,25 0-16,-25 0-111,0 0 12,0 0 106,0 0 36,0 0-37,24 0-23,-24 0 20,0 0-118,0-25 299,0 25-19,0-24-88,0 24 78,0-25-41,0 25-188,-24-25 108,24 25 69,-25-25-107,25 1 218,-25 24-183,0 0-202,25-25 0,-24 25 196,-1 0-61,25 0 36,-25-25-27,25 25-64,0 0-45,-25 0 153,25 0-168,0 0-334,0 0 69,0 0-229,-24 25 303,24-25-170</inkml:trace>
  <inkml:trace contextRef="#ctx0" brushRef="#br0" timeOffset="1219">1192 621 2307,'0'0'-33,"0"0"12,0 0-118,25 0 157,-25 0-27,0 0 133,0 0 27,0 0-160,0 0 74,0 0-78,24 0 28,-24 0 6,0 0-18,0 0-12,25 0 9,-25 0 6,0 0 42,25 25-102,-25-25 60,25 0-3,-25 25-63,0-25 182,0 0-116,24 25-27,-24-25 42,0 24-80,25-24 14,-25 25 10,0-25-25,0 0 9,0 25 13,0-25-9,0 0 118,0 24-74,0-24 3,0 0 38,0 0-138,0 0 14,0 0 101,0 0 38,0 0-38,-25 0-4,25 0 76,0-24-132,0 24 34,-24 0 31,24-25-101,0 25 111,0-25 29,0 25-6,0 0 25,0-24-42,0 24 6,0 0 55,0 0-82,0-25-15,0 25 124,0 0-201,0 0 56,0 0 98,24 0-201,-24 0 130,0 0-3,25 0-64,-25 0 46,25 0 9,-25 0-3,25 0 0,-25 0 24,0 0-18,24 25 214,-24-25-223,0 0 25,25 0 104,-25 24-377,0-24 186,25 0 53,-25 0-180,0 25 157,0-25 27,0 0-89,0 0 165,25 0-15,-25 0 30,0 0-25,0 25-81,0-25 70,0 0-58,0 0-19,0 0-14,0-25-21,0 25 30,0 0 82,0 0 1,0-25 83,0 25-39,0 0 125,0-24-112,0 24 157,0 0-51,0-25-144,0 25 136,0-25-246,0 25 104,0 0-36,0 0-16,24-25-10,-24 25-105,0 0 112,0 0-10,25 0-26,-25-24 30,0 24 19,0 0 6,25 0 138,-25 0-284,0 0-6,0 0-143,25 0-115,-1 0 326,-24 24-157,25-24-11,-25 0-62,25 25-36,-25-25 183</inkml:trace>
  <inkml:trace contextRef="#ctx0" brushRef="#br0" timeOffset="1855">2058 696 1122,'0'-25'174,"0"25"-106,0-25 172,25 25 24,-25-25-169,0 25 128,25-24-235,-25-1 18,0 0-21,0 25 4,0-25 84,0 0-14,0 25 101,0-24-95,0-1 32,0 25 117,0-25-130,0 25 214,0 0-79,0 0-141,-25-24 42,25 24-153,0 0 46,0 0-7,0 0 7,0 0-35,-25 24 28,25-24-25,-24 0 12,24 25-77,0-25 61,0 25-6,-25-25-113,25 24 120,0-24-107,0 25 116,0 0 119,0-25-97,0 25 71,0-25-93,0 25 17,0-1-23,25-24 87,-1 25-90,-24-25-4,25 25 48,0 0-126,-25-25 178,25 24-176,-1 1 176,-24-25 27,25 25-118,-25-25 119,25 24-124,-25 1-60,25-25-46,-25 25 115,0-1-22,24-24-107,-24 25 209,0-25-187,0 25 145,0-1 104,0-24-84,0 25 102,0-25-128,0 25-10,0-25-25,-24 0-6,24 25-1,0-25 1,-25 0 9,25 24 19,0-24 26,-25 0 30,25 0-191,0 0-66,0-24 1,0 24-42,-25 0 184,25-25 34,0 0-24,0 0-3,0 1 73,0-1-61,0-24 48,25 24 11,-25-24-77,0-1 96,25 26-33,-25-26 129,25 25 39,-25-24 166,0 24 26,0 0-82,24 0-127,-24 1-143,0-1 4,25 0-31,-25 25 92,0 0-30,0-24-41,0 24-7,0 0-17,0 0-11,0 0 18,0 0-18,0 0 4,0 0-14,0 0-3,25 0 30,-25 0 22,0 0-12,0 24 18,0-24-17,25 0-14,-25 25 151,0 0-222,24-25-13,-24 24 20,25 1-80,-25-25 168,0 25-13,25 0-8,-25-25-83,25 25 4,-25-25-22,0 24-27,0-24-113,0 0 148,0 25-106,24-25 16,-24 0 141,0 0-106,0 0 232,0 0-89,0 0 189,0 0-186,0 0-80,0-25 135,0 25-236,0-24 242,0-1-36,0 25 109,0-25 84,0 25-80,25-25 167,-25 25-276,0-25 166,0 25-81,0 0-108,0 0 85,0 0-278,0 0 160,0 0 104,0 0-45,0 0 140,0 0-25,0 0-242,0 0 179,0 0-166,25 0-36,-25 0 49,25 0-143,-25 25-33,24-25-45,-24 0-11,0 0 79,25 25 94,-25-25 2,0 25 40,24-25-345</inkml:trace>
  <inkml:trace contextRef="#ctx0" brushRef="#br0" timeOffset="3884">3295 374 608,'0'0'221,"0"0"6,0 0-152,0 0 168,0 0-335,0 0-9,0 0 186,0 0-3,0 0 127,0 0 22,0 0-31,0 0-154,0 0-20,0 0-109,0 0 74,0 0-100,0 0 115,0 0 97,0 0-94,0 0 62,0 0-188,0 0 20,0 0 111,0 0 27,0 0 85,0 0-58,0 0-47,0 0-45,0 0-104,0 0 128,0 0-24,0 0 36,0 0 8,0 0 20,0 0-48,0 0 5,0 0 74,0 0-195,0 0 133,0 0-9,0 0-74,0 0 186,0 0-204,0 0 9,0 0 198,0 0-230,0 0 210,0 0-21,0 0-82,0 0 122,0 0-120,0 0-74,0 0 109,0 0-23,0 0 3,0 0 94,0 0-135,0 0 23,0 0-108,0 0 8,0 0-11,0 0 11,0 0 209,0 0-97,0 0 25,0 0 96,0 0-116,0 0 1,0 0 91,0 0-135,0 0 41,0 0 101,0 0-227,0 0 131,0 0-2,0 0-112,0 0 208,0 0-90,0 0-4,0 0 87,0 0-173,0 0-22,0 0 132,0 0-87,0 0 83,0 0 105,0 0-215,0 0 108,0 0 26,0 0-114,0 0 121,0 0-59,0 0 80,0 0-86,0 0 35,0 0-12,0 0-97,0 0 169,0 0-172,0 0 151,0 0 15,0 0-145,0 0 79,0 0 14,0 0-100,0 0 60,0 0 111,0 0-192,0 0 84,0 0 30,0 0-84,0 0 77,0 0 76,0 0-64,0 0-20,0 0 36,0 0 117,0 0-114,0 0-2,0 0 2,0 0-222,0 0 189,0 0-9,0 0-18,0 0 46,0 0-43,0-25 15,0 25-9,0 0-6,0 0 6,0 0 9,0 0 6,0 0-18,0-24 150,0 24-6,0 0 104,0-25-63,25 25-140,0 0-93,-1-25 18,-24 25 76,25-24-98,0 24 116,-25 0-35,25-25 10,-25 25 68,24 0-16,-24-25-82,25 25-55,-25 0 59,0 0-3,25 0-37,-25 0 24,0 0-69,0 0-17,0 25 47,0-25 32,0 0 48,0 25-86,0-25 38,0 24 23,0-24-78,0 25 145,0 0-87,-25-1-179,25-24 76,-25 25-76,25 0 36,-24-25 131,24 24-33,-25 1 25,25-25 3,0 25 132,0-25-35,-25 0-42,25 0-22,0 24-121,0-24 212,0 0-106,0 0 200,0 0-45,0 0-98,0 0 58,0 0-77,0 0 29,0 0-55,0 0 77,0-24-110,0 24 27,0 0 3,0 0 13,0 0-65,0-25 88,25 25 7,-25 0-4,0-25 81,0 25-117,25 0 17,-25-24-49,24 24 19,-24 0-19,25 0 2,0 0 90,-25-25-67,25 25 44,-25 0-1,24 0-59,1 0 37,-25 25-27,25-25-10,0 0 4,-25 0 16,0 24 16,24-24-49,1 0 33,-25 25-6,0-25-111,25 25 147,-25-25-124,0 24 9,0-24 189,0 0-101,0 25 16,0 0 46,-25-25-49,25 25-6,-25-25 45,1 25-74,-1-25-17,0 24-13,0 1 49,1-25 76,-1 25-89,0-25-4,0 25-163,1-25-122,-1 0-19,0 0-111,25 0 176,-25 0-25</inkml:trace>
  <inkml:trace contextRef="#ctx0" brushRef="#br0" timeOffset="4979">3369 152 1876,'-24'-25'43,"24"25"29,-25 0 123,0 0-36,25 0-1,-25 0 173,1 0-90,-1 0 77,25 0-142,-25 0 5,0 25-220,0-25-40,25 0 118,-24 25-97,-1-25 84,25 24 141,-25 1-154,0 0 21,25-25-24,-24 24-144,24 26 241,0-26-148,0 1 57,0 0 132,0 24-251,0-24 174,0 24-107,24-24-22,1 0 162,0 24-292,0-24 211,-1 25 7,1-26-19,0 1 135,25 0-59,-26-1-93,1-24-5,25 25-148,-26-25 19,26 25-29,-25-25 125,-1 0 133,26 0-118,-25 0-4,24-25-13,-24 25-14,24-25 99,-24 1 10,0-1-134,24 0 33,-24 1 19,0-1-2,0 0 25,-1-24 0,1 24 0,0 0 46,-25-25 3,25 26 23,-25-26 56,0 26 90,0-1-162,0-24 7,0 24-27,0 0-64,0-24 173,0 24-27,-25 1-26,0-1-71,0 0 2,1 0 26,-1 25-26,0-25 5,0 1-12,1 24-44,-1-25 38,0 25 0,-24 0-34,24 0 30,0 0-61,0-25-27,1 25-29,-1 0 67,0 0-20,0 0-285,1 25-28,-1-25-81,25 25 18,-25-25 233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22.70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196 77 2060,'0'0'32,"0"0"-90,0-25 153,0 25-69,0 0 10,0-25 226,0 25-177,0 0 259,-25 0-83,25 0-16,0 0 2,0-25-161,0 25 80,0 0-232,0 0 103,0 0-27,0 0 38,0 0 18,0 0-62,0 0-127,0 0 35,0 0 145,0 0-74,0 0 123,0 0-150,0 25-126,0-25 208,0 0-65,0 0 139,0 0-7,0 0-132,0 25 47,0-25-213,0 25 173,0-25 74,0 24-70,0-24 121,0 0-89,0 25-196,0-25 207,0 0 30,0 25-36,0-25-34,0 0 13,0 0-41,0 0 68,0 0 129,0 0-200,0 0-75,0 0 167,0 0-75,0 0-48,0 0 187,0 0-194,0 0 181,0 0 13,0 0-81,0 0 2,0 0-94,0 0 84,0 0 70,0 0-217,0 0 114,0 0-125,0 0 35,0 0 91,0 0 22,0 0 123,0 0-78,0 0 41,0 0-116,0 0 7,0 0-187,0 0 272,0 0-105,0 0-73,0 0 222,0 0-214,0 0 84,0 0 5,0 0 101,0 0-58,0 0-125,0 0 160,0 0-164,0 0-37,0 0 224,0 0-62,0 0-16,0 0 103,0 0-229,0 0 102,0 0 10,0 0-135,0 0 275,0 0-130,0 0-36,0 0 240,0 0-128,0 0-195,0 0 140,0 0-119,0 0-108,0 0 371,0 0-271,0 0 23,0 0 83,0 0-148,0 0 269,0 0-3,0 0 17,0 0-144,0 0 10,0 0-142,0 0 208,0 0 59,0 0-275,0 0 323,0 0-263,0 0-76,0 0 263,0 0-174,0 0-68,0 0 286,0 0-124,0 0-17,0 0 117,0 0-134,0 0-139,0 0 14,0 0 117,0 0 25,0 0 3,0 0 9,0 0-118,0 0 106,0 0 7,0 0-25,0 0 15,0 0-141,0 0 160,0 0 3,0 0-13,0 0-16,0 0-8,0 0-6,0 0-13,0 0 53,0 0-33,0 0 13,0 0 20,0 0-37,0 0 34,0 0-6,0 0-25,0 0-2,0 0-1,0 0-17,0 0 31,0 0 3,0 0-20,0 0 40,0 0 123,0 0-146,0 0-14,0 0-24,0 0 67,0 0-33,0 0 7,0 0-6,0 0-182,0 0 161,0 0 20,0 0 181,0 0-24,0 0-146,0 0-34,0 0-141,0 0-19,0 0 190,0 0 0,0 0-10,0 0 202,0 0-222,0 0 50,0 0-33,0 0-189,0 0 186,0 0-15,0 0 153,0 0-115,0 0-7,0 0-10,0 0 14,0 0-24,0-25 13,0 25 1,0 0-147,0 0 140,0 0 170,0 0-178,0 0-2,0 0 30,0 0-184,0 0 351,0 0-190,0-25-11,0 25-13,0 0-168,0 0 215,0 0-34,0 0 221,0 0-184,0 0 144,0 0-157,0 0-188,-25 0 164,25 0-157,0 0 344,0 0-177,0 0 177,0 0-163,0 0 4,0 0 6,0 0-173,0 0 149,0 0-167,0 0 184,0 0-17,0 0 17,0 0-23,0 0-1,0 0 14,0 0-13,0 0 23,0 0 156,0 0-172,0 0-1,0 0 20,0 0-176,0 0 183,0 0-3,0-24-27,0 24 17,0 0 149,0 0-179,0 0 19,0 0-2,0 0-181,0 0 190,0 0-3,0 0 6,0 0 156,0 0-165,0 0 0,0 0 156,0-25-298,0 25 159,0 0-18,0 0-163,0 0 181,0-25 6,0 25 7,0 0-30,0 0 10,0 0 0,0-25 3,0 25 37,0 0-23,0 0-10,0 0-4,0 0 28,0 0-7,0 0-3,0 0-18,0 0-41,0 0 3,0 0 28,-23 0 18,23 0 169,0 25-176,-25-25-32,25 0 10,0 25 33,-25-25-32,25 25 30,-25-25 125,25 24-351,0-24 372,-25 25-15,25 0-298,0 0 160,0-1-164,-24 1-35,24-25 319,0 25-133,0-1 148,0 1-138,0 0-126,0 0 109,0-25-141,0 25 151,24 0-17,-24-25 8,0 24 154,0-24-135,25 25-33,-25-25 16,25 25-157,-25-25 161,25 0 20,-25 0 4,0 24-20,25-24 3,-2 0 13,-23 0-33,25 0 30,-25 0-24,25 0-7,-25 0 4,25 0-24,0-24-45,-25 24-32,24 0 131,1 0-64,-25-25-71,25 25-205,-25 0-240,25-25 121,-25 25 67,25 0-110</inkml:trace>
  <inkml:trace contextRef="#ctx0" brushRef="#br0" timeOffset="1516">891 101 2130,'0'0'14,"0"-24"-28,0 24 85,0 0-9,0 0 42,0 0 228,0 0-14,0 0 36,-25 0-14,25 0-207,-25 0 51,25 0-250,0 0-48,-25 0 5,25 0-115,-25 0 337,25 0 11,0 0-21,0 0 0,0 0-233,0 0 113,0 0 41,0 0-157,0 24 266,0-24-126,0 0-27,0 0 163,0 25-147,0-25 80,0 0-169,25 0 59,0 25-60,-25-25 36,25 0 185,-25 25-104,25-25-55,-25 0 1,24 24 14,1-24 34,-25 0 9,0 0-16,25 25-156,-25-25 30,25 0 96,-25 0 44,0 0 132,25 25-39,-25-25 20,0 0-148,0 0-102,0 24 130,0-24-148,0 0 138,0 0 186,0 25-247,0-25 174,0 25-234,0-25-111,-25 25-52,25-25-82,-25 25 85,0-25-15,25 25 121,-25-25-28,25 0 75,-24 0-226,24 0-60</inkml:trace>
  <inkml:trace contextRef="#ctx0" brushRef="#br0" timeOffset="1909">717 27 2049,'0'0'17,"-25"0"-83,25 0 31,-25 0 55,25 0 13,-24 0 118,24-25-1,-25 25-40,0 0 88,25 0 68,-25 0-137,25 25 78,0-25-95,0 0-176,-25 0 196,1 0-80,24 25-152,0-25 181,0 0-91,0 25 13,0-25 153,0 24-143,0 1 20,0 0-23,0 0 13,0-1-33,0 1-97,0 0 94,0-1-47,24 1 57,-24-25 97,25 25-24,-25 0-50,25 0-30,-25 0 23,25-1-115,0 1-140,-1-25-3,1 25-15,-25-1-88,25-24 164,0 25 89,0-25-71,-25 0 55,24 25-246</inkml:trace>
  <inkml:trace contextRef="#ctx0" brushRef="#br0" timeOffset="2212">1139 126 2060,'0'0'52,"0"0"52,0 0 30,0 0 9,0-25 90,0 25 51,0 0-14,0 0-3,0 0-107,0 0-77,0 0-165,24-24 153,-24 24-24,0 0-16,25 0 97,-25 0-114,0 0-167,25 0 139,-25 0 78,0 0-29,25 0 87,-25 24-261,25-24 94,-25 25-13,0-25 86,0 25 81,25-25-242,-25 25 47,0-1-241,0 1 14,0 0 69,0-25-81,0 24 255,0 1 7,0 0-173,0 0-44,-25 0 69,25 0-328</inkml:trace>
  <inkml:trace contextRef="#ctx0" brushRef="#br0" timeOffset="2554">123 745 1807,'0'0'-6,"-25"0"14,25 0 73,-25-25 0,25 25-3,0 0-64,-25 0 54,25 0-50,0 0 104,0-24 73,-25 24-212,25 0 67,0 0-53,0 0-82,0 0 88,0 0-29,0 0-46,0 0 150,0 0-12,0 0-60,0 0 12,25 0-91,-25 0 34,25 24 84,-25-24 0,25 0 24,0 0-8,-2 0-18,2 0 134,0 0 31,25-24-28,-26 24 28,26 0-120,0 0-124,-1-25-44,1 25 136,0 0-79,-1-25 62,26 25 51,-26 0-169,1-25 60,-1 25-72,-24 0 124,25 0-104,-25 0 7,-1 0 177,1 0-165,0 0-78,0 0-62,0 0-150,-1 0-18,-24 0 267,25 0 2,-25 0 36,0 0-169,0 0-163,0 0-108</inkml:trace>
  <inkml:trace contextRef="#ctx0" brushRef="#br0" timeOffset="2928">667 1042 3438,'0'25'-65,"-24"-25"108,24 0-17,0 0-10,0 0 48,0 0-139,0 0 56,0 0 9,0 0 7,0 0 3,0 0 32,0 0-54,0 0-20,0 0 160,0 24-177,24-24 154,-24 25-69,0 0-144,25-1 203,-25 1-161,25 0 83,-25-25-71,0 25 11,0 0 43,0 0-147,25-1 6,-25-24-145,25 25 26,-25-25 123,0 25 165,0-25-65,0 0-9,0 0 118,0 24-172,0-24 84,0 0-6,-25 0-6,25 0-20,-25 0 35,25-24 79,0 24-178,-25 0 76,25-25 113,-25 0-61,25 25 107,0-24 4,-24-1-131,24 0-19,0 0 22,0 0 40,0 0-90,0 1 41,0-1 67,0 0-41,0 25 186,0-24-80,0-1 121,0 0 20,24 25-45,-24-24 128,25 24-277,-25-25 2,25 25-48,-25 0-82,25-25-9,-25 25 71,25 0-6,-25 0-6,24 0 6,1 0 86,-25 0-60,25 0 7,-25 0 51,0 0-141,25 0 153,-25 25-116,0-25 27,0 25-17,0-25-169,25 24 109,-25-24 44,0 25 7,0-25 51,0 25 16,0-1-186,-25-24-9,25 25 186,0-25-20,0 25-52,0-25 28,-25 0 2,25 24-158,0-24 186,0 0-9,0 0 23,0 0-14,0 0 0,0 0-21,0 0-23,0 0 20,0 0 12,0 0-12,0 0-147,0 0 227,0 0-1,0 0-39,0 0-1,0 0-67,0 0 52,0 0 157,0 0-2,0 0 87,0 0-48,0 25-92,25-25-91,0 0-85,-25 0-4,24 0-10,-24 0 60,25 25-51,0-25 93,-25 0-23,25 0 49,-25 0 65,25 25-130,-1-25 42,-24 0-45,25 0-231,0 0 44,-25 0-166,25 0 49,-25 25 195,25-25-88,-1 0-136,-24 0-176</inkml:trace>
  <inkml:trace contextRef="#ctx0" brushRef="#br0" timeOffset="3630">1387 1017 2014,'0'0'61,"0"0"18,0 0 61,0 0 190,-25 0-13,25 0 68,0 0-29,0 0-274,0 0-49,0 0 42,0 0-45,0 0-49,0 0-1,0 0-157,0 0-3,0 0 140,0 0 130,0 0-103,0 25 129,0-25 20,25 0-249,-25 0 304,0 0-287,0 0 86,25 0 208,-25 25-263,0-25 36,24 0 2,-24 0-75,25 24 95,-25-24 26,25 0-29,-25 0 7,0 25-7,0-25 163,0 0-190,25 0 34,-25 25-103,0-25-73,0 0 95,0 0-99,0 24-55,0-24 63,0 0-99,0 25-4,-25-25 236,25 0-195,-25 0 52,25 25 165,-25-25-167,25 0-193</inkml:trace>
  <inkml:trace contextRef="#ctx0" brushRef="#br0" timeOffset="3936">1238 993 2118,'0'0'29,"-25"0"51,25 24-89,0-24 147,-25 0-85,25 0 20,-25 25 46,25-25-109,0 0 66,-24 25 71,24-25 41,0 24-2,-25-24-34,25 0-117,0 25 24,0-25-62,0 25-14,0-1 14,0-24-36,0 25 10,0-25 42,0 25-23,25 0-70,-25 0-15,24-25-96,-24 25-10,25-1 50,-25-24-46,25 25 158,0-25-181,0 25-30,0-25-24,-1 0-194</inkml:trace>
  <inkml:trace contextRef="#ctx0" brushRef="#br0" timeOffset="4176">1759 1042 2083,'0'0'88,"0"0"-61,0 0-7,0 0-14,0 25-65,0-25 59,0 0 15,0 0 8,0 0 73,0 0-90,0 0 23,0 0-2,0 24-90,0-24 162,0 0-76,0 25-2,0-25-9,0 25-48,0-25 39,0 24 9,0-24 12,0 25-12,0 0 0,0-25-6,0 25-48,0 0-24,0-25-31,0 25 64,-25-1-78,25-24-33,0 25 118,-25-25-247,25 0 58,0 25-76</inkml:trace>
  <inkml:trace contextRef="#ctx0" brushRef="#br0" timeOffset="4602">1759 374 2271,'0'0'-65,"-25"0"110,25 0-36,0 0 48,0 0 100,0 0 68,0 0 70,0 0-4,0 0 13,0 0-172,0 0-145,0 0 69,0 0-59,0 0-113,0 0 142,0 0 91,0 0-32,0 0 68,0 0-73,0 0-80,0 0-11,0 0-73,25 0 38,-25 0-114,25 0 180,-25 0-23,24 0-4,1-25 7,0 25 11,-25 0 152,25 0-140,0 0-3,-25-25 4,24 25-153,-24 0 132,25 0-49,0 0-180,0 0 226,-25 0-33,25 0-227,-25 0-20,25 0-139,-25-25 102,0 25 70,24 0 139,-24 0-24,0 0-393</inkml:trace>
  <inkml:trace contextRef="#ctx0" brushRef="#br0" timeOffset="4935">1833 621 1956,'0'0'-9,"0"0"9,0 0 29,0 0 0,0 0 53,0 0 23,0 0-82,0 0 12,0 0-38,0 0 97,0 0 5,0 0 12,0 0 173,0 0-80,0 0 118,0 0 2,0 0-327,25 0 93,-25 0-70,0 0-123,25 0 152,0 0 43,-25 0-155,24 0 99,-24 0-3,25 0-172,0-25 135,-25 25 34,25 0-23,0 0-24,-25 0 180,25 0-193,-1-25 40,-24 25 115,25 0-275,-25 0 140,24 0-23,-24-24-92,25 24 125,-25 0 146,24 0-149,-24 0 6,0 0-23,25 0-138,-25 0 320,0 0-199,0 0 47,0 0 142,0 0-173,0 0 235,0 0-86,0 0-257,0 0 61,0 0-112,0 0 6,0 0 72,0 0-230,0 0 65,0 0-70,0 0 73,0 0-23,0 0 68,0 0-131,0 0-143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7:07.75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0 171 597,'0'0'2,"0"0"9,0 0-39,0 0 17,0 0-34,0 0 68</inkml:trace>
  <inkml:trace contextRef="#ctx0" brushRef="#br0" timeOffset="2573">1488 0 1638,'0'0'131,"0"0"48,0 0-29,0 0 8,0 0-262,0 0-21,0 0 12,0 0-9,0 0 276,0 0-7,0 0-136,0 0 138,0 0-149,0 0-155,0 0 161,0 0-129,0 0 144,0 0 122,0 0-56,0 0 0,0 0-254,0 0-29,0 25-195,0-25-117</inkml:trace>
  <inkml:trace contextRef="#ctx0" brushRef="#br0" timeOffset="5271">3672 219 1910,'0'0'3,"0"0"25,0 0 7,0 0 8,0 0-11,0 0 92,0 0-153,0 0 94,0 0-38,0 0-108,0 0 93,0 0-352,0 0 142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29.36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635 149 1796,'0'0'-12,"0"0"32,0 0-9,0 0-195,0 0 24,0 0-18,0 0 170,0 0 37,0 0 1,0 0-3,0 0 10,0 0 147,0 0-3,0 0-4,0 0-154,0 0-135,0 0-18,0 0-5,0 0 179,0 0 97,0 0 47,0 0-33,0 0-187,0 0 82,0 0-166,0 0 169,0 0 0,0 0-35,0 0 141,0 0-237,0 0 22,0 0 23,0 0-2,0 0 125,0 0-10,0 0-9,0 0-23,0 0-9,0 0 52,0 0-91,0 0-3,0 0 70,0-25-140,0 25 164,0 0-82,0 0-70,0-25 58,0 25-73,0 0 100,0 0-24,0 0 15,0-24 58,0 24 26,0 0-51,0 0-5,0-25 116,25 25-25,-25 0 74,0-25-108,24 25-21,-24 0-46,0 0-23,25-24 116,-25 24-179,25 0-35,-25 0-3,25 0-6,-25 0 130,25 0 55,-25 0 6,0 0-82,25 0 8,-25 24-88,0-24 13,25 25 67,-25-25-22,0 25 158,0-1-2,0 1-32,0 0-46,0-1-65,0 1-23,-25 0 37,25 24-51,0-24 37,-25 0-134,0 0 84,25-1 13,-25 1-36,0 0 44,25-25 30,-25 25 2,1-25-2,24 24 110,-25-24-101,25 0 34,0 0 20,0 0-57,-25 0-20,25 0-24,0 0-26,0-24 30,0 24-77,0 0 51,0-25 62,0 25 24,0-25-8,25 25 11,-25-25-141,25 25 4,-25-24 195,24 24 4,1 0 9,-25-25 11,25 25-45,0 0-262,0 0 239,-25 0-57,25 0-149,0 0 294,0 25-267,-25-25 196,25 24 95,-1-24-258,1 25-96,-25-25-188,25 25 15,0 0 112,-25-25 128,25 24-220,-25-24-143</inkml:trace>
  <inkml:trace contextRef="#ctx0" brushRef="#br0" timeOffset="784">63 816 952,'-25'0'37,"25"0"180,-25 0-9,25 0-93,0 0-33,0 0-13,-24 0-75,24 0 118,0 0 135,0 0-131,0 0 35,0 0-4,0 0-6,0 0-71,0 0-19,0 0 50,0 0-57,0 0-3,0 0-20,0 0-73,0 0-79,0 0 45,0 0 95,0 0 28,0 0 171,24 0-29,-24 0-76,0 0 84,25 0-114,0 0 12,-25 0 67,25-24-96,0 24-125,0 0 83,0 0 29,25 0 48,-26 0 77,26 0-211,-25 0 131,25 0-74,0 0 56,-1 0 112,1 0-287,0 0 6,24-25 163,-25 25-126,1 0 147,0 0 13,25-25-227,-26 25 149,1 0-37,25 0 14,-1 0 6,-24-25-10,25 25 212,0 0-198,-1 0 10,1-25 17,0 25-194,-1 0 206,1 0-43,0-24 1,-1 24-8,1 0-38,0-25 53,24 25-1,-24 0-10,-1-25 32,-24 25-8,25 0-27,0 0 62,-1-24-80,1 24 11,-2 0 13,-23-25 119,25 25-104,0 0-53,-1 0 46,-24-25-15,25 25 25,-26 0-4,26 0-27,-25-24 50,0 24-57,-1 0 20,-24 0 8,25 0-202,-25 0 184,0 0 21,0 0-17,-25 0-8,25 0 11,-25 0-17,0 0 10,0 0 182,0 0-182,0 0 17,0 0-17,0 0-203,0 0 121,0 0-87,0 0 63,0 0-257,0 0-68,0 0 77,0-25-373,0 25 109</inkml:trace>
  <inkml:trace contextRef="#ctx0" brushRef="#br0" timeOffset="1636">809 1410 1251,'0'-25'187,"0"25"10,0 0 40,0-25-8,0 25-168,-25 0-104,25-24 93,0 24-47,0 0 27,0 0 119,0-25-97,0 25 61,-25 0-22,25 0 57,0 0 47,0 0 13,0 0-77,0 0-205,-25 0-109,0 0 0,25 0 170,0 0 10,-25 0 6,25 25-9,-24-25 44,24 24-47,-25-24 15,25 25-9,-25-25-157,25 25 160,0-25 0,0 24-19,0 1 183,0-25-167,0 25 9,0-25 22,0 24-127,25 1 295,-25-25-22,25 25 9,-25-25-81,24 24-135,1 1 59,0-25-36,0 25 30,-25-25 6,25 0-19,0 25-4,0-25-9,-25 24 9,25-24-32,-25 0 6,25 0 3,-25 25-28,24-25 64,-24 0-12,0 0 8,0 0-59,25 0 14,-25 25 53,0-25 29,0 0 80,0 0-54,0 0 4,0 0-76,-25 0-126,1 0 100,-1 25 40,0-25 73,0 0 20,0 0-198,0 0-65,0 0-29,0 0 202,0 0-7,1 0-32,-1 0 35,0 0-303,25 0-12,0-25 55,-24 25-343,24-25 39</inkml:trace>
  <inkml:trace contextRef="#ctx0" brushRef="#br0" timeOffset="2108">884 1187 2177,'24'0'35,"-24"0"33,0 0-71,0-25 39,25 25 116,-25-25 92,0 25 77,0 0 51,0 0-108,0 0-277,25-24-10,-25 24 36,0 0-36,0 0 26,0 0 139,0 0-109,0 0-106,25 24 295,-25-24-140,0 0-10,0 0 114,0 25-133,25-25-189,-25 25 40,25-25 138,-25 25-210,0-1 208,0 1 70,0-25-149,0 25 53,0 0-48,0 0-103,0-1 11,0-24 109,0 25 37,0-25-27,0 25 11,0-25 9,0 0-3,0 0 7,25 24-24,-25-24 21,0 0 166,0 0-164,0 0 146,0 0-149,25 0-165,-25-24 169,24 24-21,-24 0-9,25 0-8,-25-25-43,25 25-134,0 0 266,0-25-118,0 25-177,-25 0-55,25-24-199,0 24 166,0 0 149,-1 0-193,1 0-38,-25-25-158</inkml:trace>
  <inkml:trace contextRef="#ctx0" brushRef="#br0" timeOffset="2532">1431 1607 2510,'-25'25'24,"25"-25"188,0 0-35,0 0 52,0 0 5,0 0-126,0 0 246,0 0-180,0 0-9,0 0-46,0 0-207,0 0 122,0 0-27,0 0-14,0 0 4,0 0 13,25 0-3,-25-25 4,25 25-8,-25 0 1,25 0 13,0-25-13,0 25-8,-1 0-10,1 0 0,0-24 25,0 24-18,-25 0-35,25 0-40,0 0-31,0 0-52,0 0 110,0-25-67,-1 25-234,1 0-16,-25 0-181,25 0-35,0 0 250</inkml:trace>
  <inkml:trace contextRef="#ctx0" brushRef="#br0" timeOffset="2791">1630 1459 3515,'-25'0'52,"0"0"110,25 0-93,-25 0 226,1 0-159,24 0-91,-25 0 137,25 0-196,0 0 130,-25 0 78,25 0-151,0 0-18,0 0-40,0 0-97,0 0 108,0 0-32,0 0 19,0 0-5,0 0-10,0 0 47,0 25-1,0-25 4,0 0-8,0 24-31,25 1-29,-25-25-13,0 25-35,0-1-31,0 1-6,25-25-32,-25 25 202,0 0-106,0-1-35,24-24-171,-24 25-211,0-25 79,0 25-23,25-25 125,-25 0-102,25 0-105</inkml:trace>
  <inkml:trace contextRef="#ctx0" brushRef="#br0" timeOffset="3059">1954 1360 1979,'25'0'34,"-25"0"19,0 0 17,0 0 161,24 0-47,-24 0 187,0 0 23,0 0-138,0 0 2,0 0-287,25 0 100,-25 0-31,0 0 29,0 0-53,0 0-140,0 0 13,0 25 156,0-25-65,0 0 30,0 25-13,0-25-171,0 0 220,25 24-26,-25-24-3,0 25-7,0-25-33,0 25 152,0-25-126,0 24-13,0 1 23,0-25-145,0 25 275,0-25 40,0 24-173,0-24-16,-25 25-163,25-25 137,0 0 151,0 25-106,0-25 4,0 0-143,0 0 161,0 0 115,0 0-137,0 0-30,0 0-153,0 0 20,0 0 167,0 0 20,0 0 0,0 0-7,25 0-34,-25 0-23,0 0 31,25-25-14,-25 25-7,25 0 91,0-25-153,0 25-46,-25 0 122,25-24-108,0 24-128,-25-25 51,24 25-251,1 0 77,0-25 191,0 25-307,-25 0 43</inkml:trace>
  <inkml:trace contextRef="#ctx0" brushRef="#br0" timeOffset="3420">2526 1360 2049,'0'0'43,"0"0"79,0 0 14,0 0 22,-25 0 152,25 0-41,0 0 47,-25 0-4,25 0-173,0 0-132,-25 0 109,25 0-196,-24 0 108,24 25 103,0-25-193,0 0 172,0 0-237,-25 0-8,25 0 156,0 0-145,0 25 111,0-25-11,0 0 4,0 0 185,0 0-149,0 0 98,0 24-225,0-24-24,25 0 135,-25 0 47,0 0 95,0 25-17,24-25 6,-24 0-262,25 0 131,-25 0 35,0 0-164,25 0 261,-25 25-108,25-25-213,-25 0 310,0 0-256,25 0-27,-25 0 389,0 0-368,0 0 122,25 24 25,-25-24-116,0 0 106,0 0 27,0 0 61,0 0-70,0 25-18,0-25 109,0 0-102,0 0 4,0 0 93,0 25-234,0-25 134,-25 0-134,25 0 21,0 24 196,-25-24-161,25 25 72,0-25-1,0 0-345,-25 25-53,25-25 73,-25 0-48,25 0-3,0 25-42</inkml:trace>
  <inkml:trace contextRef="#ctx0" brushRef="#br0" timeOffset="3896">2973 1410 2224,'-25'0'29,"25"0"34,-25 0-81,25 0 84,0 0 31,0 0 199,-25 24 44,25-24-62,0 0-29,0 0-62,0 0-97,0 0-17,0 0-29,0 0-175,0 0 282,0 0-147,0 0-14,0 0 27,0 0-139,0 0 156,25 0 24,-25 0-28,25 0-6,-25 0-10,25 0-10,0 0-8,0 0 4,0 0 158,0-24-158,-1 24 10,1 0-13,0 0-219,0 0 236,0 0-223,0 0-131,0-25-53,-25 25-221,25 0 109,0 0-28</inkml:trace>
  <inkml:trace contextRef="#ctx0" brushRef="#br0" timeOffset="4145">3222 1311 3028,'-25'0'141,"0"0"98,0 0 85,25 0-109,-25 0-101,25 0-59,-25 0-73,25 0 142,-24 0-45,24 0-40,0 0-15,0 0-31,0 0 4,0 25-18,0-25 3,0 0-10,0 0-10,0 0 41,0 0 11,0 0 0,0 24 14,0-24-45,0 0-11,0 25 18,0 0-35,0-25-37,24 24 123,-24-24-255,0 25 112,0 0 0,0-25-268,25 24 163,-25-24-130,0 25 24,25-25-73,-25 0 183,0 25-280</inkml:trace>
  <inkml:trace contextRef="#ctx0" brushRef="#br0" timeOffset="4389">3471 1261 1967,'0'0'169,"0"0"-120,0 0 54,25-25 45,-25 25-105,0 0 321,25 0-118,-25 0-20,24 0-48,-24 0-172,0 0 215,25 0-149,-25 0 110,0 0-29,0 0-262,25 0 273,-25 25-286,25-25 111,-25 0 145,0 0-298,0 25 144,0-25-96,0 0-40,25 25 152,-25-25 14,0 25-27,0-25 4,0 24 138,0 1-148,0-25 169,0 25-159,0-1-14,0-24 17,0 25-156,0 0 173,-25-25 14,25 24 113,0-24-128,-25 25 119,25-25-260,0 0 4,0 25 127,0-25-9,0 0 127,0 0-117,0 0-14,0 0-113,0 0 9,0 0 262,0 0-125,0 0-22,0 0 9,25-25-7,-25 25 139,25 0 33,0 0-74,-25 0-107,25-25-25,0 25-3,0-24 96,-1 24-76,1 0 66,0-25-152,0 25 59,-25 0 61,25-25-164,0 25 323,-25 0-282,25 0 19,-25 0 154,0 0-32,0-24 142,0 24-139,0 0 106,0 0-301,0 0 31,0 0 134,0 0-142,0 0 138,0 0 127,0 0-174,0 0-16,0 0 73,0 0-160,0 0 50,0 0-169,0 0-67,0 0 17,0 0-99,0 0 262,0 0-101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36.53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0 324 1853,'0'0'-3,"0"0"3,0 0 131,0 0 18,0 0-9,0 0-117,0 0-126,0 0-6,0 0 41,0-24 118,0 24 95,0 0-57,0 0-20,0 0 6,25 0-98,-25-25 54,24 25 73,1 0-88,0-25 6,0 25-12,25-25 16,-26 25-7,1-25-15,0 25 7,0-25-1,0 25 12,-1 0 0,1 0-78,0 0-107,0 0-40,0 0-205,-25 0-42</inkml:trace>
  <inkml:trace contextRef="#ctx0" brushRef="#br0" timeOffset="247">49 573 1887,'0'0'-15,"-24"25"15,24-25-34,0 0-138,0 0 238,0 0-20,0 0 64,0 0 135,0 0-219,0 0 69,0 0-33,0 0 76,0 0-81,0 0-6,0 0-45,24-25 9,1 25 22,0 0-71,0 0 55,0-25-97,24 25 64,-24 0 24,25-24-45,-25 24 69,24 0-69,-24-25-44,0 25-262,25 0-25</inkml:trace>
  <inkml:trace contextRef="#ctx0" brushRef="#br0" timeOffset="465">422 200 2236,'-25'0'-3,"25"0"-70,-25-25 172,0 25-70,25 0 46,-25-24 155,25 24 40,0 0 107,0 0-12,-24 0-183,24-25-198,0 25 101,0 0-92,0 0 107,0 0 15,0 0-187,0 0-28,0 0 107,0 0-151,24 25 195,-24-25 66,25 0-114,-25 0-13,25 24-124,0-24 4,0 25 7,-25-25 116,25 25 104,-1-25 23,1 25-110,0 0-10,0-25-104,-25 25-9,25-1 196,0-24 46,-1 25-135,1 1 122,0-2-44,0 1-79,0-25 107,0 25-236,-1 0 68,-24 0 58,25-25 20,0 25 120,-25-1-137,25-24-102,-25 25 95,25-25 14,-25 25-100,0-25 233,0 0-143,0 25-7,0-25 113,0 0-229,0 25 181,0-25-25,0 0-6,0 0 96,0 0-250,-25 25 164,0-25 25,25 0-126,-25 0 273,0 24-277,1-24 162,-26 0 85,25 25-105,0-25-31,0 0-33,-24 0-99,24 26 95,0-26 149,0 0-286,0 0 155,1 0-163,24 0 170,-25 24-45,0-24 145,25 0-141,0 0-33,0 0 10,-25 0-58,25 0-82,0 0-267,0 0 97,0 0-47,0 0 186,0 0 106,0 0 7,0 0-347,0 0-94</inkml:trace>
  <inkml:trace contextRef="#ctx0" brushRef="#br0" timeOffset="1067">1761 151 2414,'0'0'-83,"25"0"38,-25-25 42,0 25 43,0-25 127,0 0 180,0 25 14,0 0-115,0-25-20,-25 25-166,25 0 8,-25-25 86,25 25-5,0 0-74,-23 0-33,23-25-18,-25 25-24,25 0 42,-25 0-32,25 0 8,-25 0 17,0 0-18,1 25-13,24-25 20,-25 0-24,0 25-7,0-25 216,0 25-199,-24 0 15,24 0-15,25 0-201,-25-25 230,0 24-35,25 1 10,-25 0 10,25 0-56,0 0 32,0 0 43,0-1-26,0-24-2,0 25-26,0 1 18,0-26 0,25 24 8,0 1 9,-25-25-41,25 0 20,0 25-3,24-25-49,-24 0-39,0 0-45,25 0-64,-26 0-6,26 0-81,-25 0-20,23 0-30,-23 0-31,25 0-24</inkml:trace>
  <inkml:trace contextRef="#ctx0" brushRef="#br0" timeOffset="1432">2481 51 2559,'0'0'130,"-25"0"102,25 0 124,-24 0 68,24 0-255,-25 0 40,0 0-226,25 0-45,-25 0 119,0 0-143,25 0 110,-25 0-34,25 0-7,0 0 27,0 0-30,0 0 17,0 0 6,0 0-30,0 0 27,0 25 10,25-25 167,-25 0-157,0 25-13,25-25-27,0 25-130,-25-25 150,25 25 30,0-25-6,-25 24 115,24-24-139,1 0 140,0 25-137,-25-25-138,25 0 142,-25 25-184,25-25 163,-25 0 175,25 25 21,-25-25-165,0 0-7,0 0-185,0 25 146,0-25 26,0 0 3,0 25-6,0-25-127,0 24 143,0-24-10,-25 0 20,25 25-81,-25-25 24,0 26 10,0-26 99,25 24 21,-25-24-199,1 0 79,-1 0-127,0 25-202,25-25 91,-25 0-68,0 0-264,25 0 61</inkml:trace>
  <inkml:trace contextRef="#ctx0" brushRef="#br0" timeOffset="1790">2283 26 2607,'-25'0'15,"0"0"-54,0 0 27,0 0 117,0 0-74,1 25 258,-1-25-37,25 0-172,-25 0 181,0 25-171,0-25-119,25 0 81,-24 25 36,24 0-78,0-25-20,-25 25 179,25-1-241,-25 1 59,25 0 162,0 0-200,0-25-26,0 25 146,0 24-193,0-24 131,25-25-11,-25 26-144,25-2 181,-25 1-134,24 0 246,1 0-7,0 0-34,-25-25-77,25 25-291,0-25-143,-1 24-85,1-24-26,0 0 208,0 0-224</inkml:trace>
  <inkml:trace contextRef="#ctx0" brushRef="#br0" timeOffset="2062">2804 101 2632,'25'-25'49,"-25"25"228,0 0-73,0 0 168,0 0-151,0 0-201,0 0 89,0-25-122,0 25 121,0 0-16,0 0 3,0 0-60,0 0-1,0 0 4,0 25-20,0-25 31,0 0-35,25 0-21,-25 0 14,0 25-14,0-25-11,24 0 29,-24 25-1,0-25-3,0 25 28,0-25-10,25 24-43,-25 1 8,0 0 6,0-25-34,0 25 27,0 0-58,0 0-38,0-1-2,0-24-38,0 25 33,0 1 104,0-26-263,0 24-31,0-24-77,0 25-239,-25-25 150,25 0-83</inkml:trace>
  <inkml:trace contextRef="#ctx0" brushRef="#br0" timeOffset="2363">3276 151 2378,'0'0'-91,"0"0"40,0 0 142,0 0-33,0 0 223,0 0 54,0 0-125,24 0 90,-24 0-121,0 0-188,0 0 160,0 0-107,25 0-40,-25 0 102,0 0-113,0 0-40,25 0-17,0-25-42,0 25-257,-25 0 0,25 0-79,-1 0 76,-24 0 105,25-25-266</inkml:trace>
  <inkml:trace contextRef="#ctx0" brushRef="#br0" timeOffset="2558">3350 324 1991,'0'0'-3,"0"25"43,0-25 39,0 0 33,-25 0 54,25 0-77,0 0 5,0 0 162,0 0-51,0 0 63,0 0-43,0 0-215,0 0 19,0 0-32,25 0-207,-25 0-41,0 0 23,25-25-181,-25 25 271,25 0-1,0-24-342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39.60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51 519 2510,'0'0'12,"0"0"-113,0 0 33,0 0 5,0 0 121,0 0 37,-25 0 22,25-25 91,0 25-7,0 0 83,0 0-26,0-24-115,-25 24-150,25-25-13,0 25 24,0-25 16,0 25 49,0-25-2,0 25-37,0-25-113,0 0 107,0 25 26,25-24-43,-25 24 116,25-25-127,-1 25-106,-24 0 168,25-25-21,0 25-137,0 0 255,-25-24-169,25 24 18,-1 0 116,-24 24-195,25-24-66,0 0-2,-25 25 43,25 0 171,-25-1 70,0 1-1,0 0-127,0 0-17,0 0-123,0 0 3,0-1 242,0 26-266,0-26 142,-25 1 157,25 0-185,-25 0 131,25 0 2,-25-25-174,25 25-61,-24-1 4,-1-24 128,25 25-2,-25-25 118,0 25 1,0-25-123,25 0 26,-24 0-32,24 0-97,-25 0 33,25 0 0,-25 0 221,25 0-45,0 0-27,0-25 49,0 25-229,0 0 189,0 0-13,0-25-59,0 25 204,0 0-213,0 0-18,25-24 28,-25 24-165,25 0 137,-1 0 49,1 0-22,0 0-13,0 0 38,-25 0-21,25 0 1,-1 24 2,1-24-16,0 0 169,0 25-221,0-25-56,0 25 90,-1-25-253,1 24-35,0-24-23,0 25-59,0-25 27,0 25-38,-25-25-88</inkml:trace>
  <inkml:trace contextRef="#ctx0" brushRef="#br0" timeOffset="600">1067 370 3438,'0'0'102,"0"0"-23,0-25 245,0 25-102,0 0-28,0-24 34,0 24-214,0 0 114,0 0-71,0 0-42,0 0-40,0 0-26,0 0-3,0 0 33,0 0 7,-24 0 31,24 0 5,0 0-18,0 24-1,0-24-10,0 0-14,0 25 35,0 0-7,0 0-11,0 0 22,0 0-43,0-1-35,0 1-11,0 0-3,0-1-14,0 1 22,0-25-24,0 25-51,0 0 22,0 0-2,0-25 7,0 25 12,0-25-29,0 0 95,0 24-10,0-24 108,0 0-144,0 0-224,0 0 7,0-24-102,0 24 276,0-25 143,0 25-156,24-25 135,-24 0-68,0 0 36,0-24 202,0 24-141,0 0 4,25-24-27,-25 24-18,0-25-117,25 25 144,-25-24 26,0 24 37,25-24 164,-25 24-250,0 0 114,25 0-106,-25 0 102,0 1 138,25-1-98,-25 0 209,0 25-62,24-24-189,-24 24-1,0-25-59,0 25-175,0 0 151,0 0-53,0 0-70,0 0 113,0 0 77,0 0 48,25 0-138,-25 25 17,25-25-94,-25 24-44,0-24 258,0 25-176,0 0 109,0-1 0,0 1-243,0-25 229,0 25-119,0 0-210,-25 0 101,25 0-77,-25-1 9,25 1 190,-24 0 11,24-25 7,0 24 75,-25-24 40,25 25-88,-25-25 3,25 0-60,0 25-19,-25-25 121,25 0 36,0 0 239,0 0-95,0 0 118,0 0-117,0 0-31,0 0 87,0 0-280,0-25 105,0 25-232,0 0 20,0 0 130,0 0-13,0 0 23,0 0 174,0 0-154,0 0-3,0 0-3,25 0-180,-25 25 173,25-25-3,-25 0-14,25 25 17,-25-25-34,24 25 11,1-25 23,-25 25-50,25-25 209,0 24-180,-25 1 8,25-25 41,-25 25-214,25-25 184,-1 24-19,-24 1-60,25-25-18,-25 25-50,25-25-43,-25 0 107,25 25-246,-25-25-42,25 0-46,-25 25-152,25-25 340,-25 0-306</inkml:trace>
  <inkml:trace contextRef="#ctx0" brushRef="#br0" timeOffset="1315">1862 321 2730,'0'0'141,"0"0"155,0 0-57,-25 0 37,25 0-70,0 0-107,0 0 107,0 0 12,0 0-96,0 0-26,0 0-47,0 0-45,0 0 17,0 0-24,0 0-11,0 0-1,0 0 5,0 0 6,0 0 4,0 0-14,0 0 10,0 0-17,0 24 28,0-24 18,25 0-25,-25 0 32,0 25-64,0-25 152,0 25-130,25-25-12,-25 25 47,0-25-145,0 25 141,0-25-17,0 25 134,0-25-184,25 24 155,-25 1-201,0-25 15,0 25-58,0-25-178,0 24 288,0-24-237,-25 25 97,25-25-151,0 25-124,-25-25 34,0 0 225,25 25 67,-25-25 9,0 0-292,25 0-242</inkml:trace>
  <inkml:trace contextRef="#ctx0" brushRef="#br0" timeOffset="1629">1738 296 2049,'-25'0'161,"0"0"-58,0 0 24,1 25 112,-1-25 19,0 0 65,0 0-119,0 24-86,0-24-171,1 25 83,-1 0 75,25-25-121,-25 25 126,25 0-193,-25-25 123,25 25 86,0-1-259,0 1 223,0 0-70,0-25-135,0 24 247,0 1-98,0-25-118,0 25 166,25 0-285,0-25-80,0 25-9,-1-25-100,1 0 22,0 0-324</inkml:trace>
  <inkml:trace contextRef="#ctx0" brushRef="#br0" timeOffset="1842">2160 420 3528,'0'0'-10,"0"0"127,0 0-14,0 0-109,0 0 149,0-25-266,0 25 120,0 0 0,0 0-147,0 0 134,0 0-91,0 25 244,0-25-8,0 0 14,25 25-133,-25-25-10,0 25-172,0-1-187,0-24 116,25 25-180,-25 0 170,0 24 102,0-24-74,0 0-317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42.76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229 249 1604,'0'0'33,"25"-25"30,-25 25 154,0 0-82,0-24 125,0 24-114,0 0-128,0-25 299,0 25-96,0 0 117,0-25-108,0 25-198,0 0 111,0 0-52,0 0-22,0 0 145,0 0-336,0 0 20,0 0 224,0 0-143,-25 0 192,25 0 18,-25 0-172,0 25-20,1-25-152,24 25-43,-25-1 78,0 1 11,0-25 112,1 25 168,-1 0-151,25 0-30,-25 0-3,25-25 20,0 24-24,0 1 7,0 1 0,0-26-141,0 24 147,0 1 11,0-25 13,25 25-40,0-25 10,-25 25-3,24-25 13,1 25 17,0-25 140,0 0-150,-1 25-4,26-25 109,-25 0-276,0 0 167,-1 0 124,1 24-141,0-24 171,0 0-183,0 0-128,-1 25 6,-24-25-39,25 0 357,-25 0-30,0 25 50,0-25-171,0 0 27,0 25-172,0-25 3,-25 0 156,1 25-219,-1-25 213,0 25-50,0-25 19,0 0 41,1 24-40,-26-24 40,25 0-10,0 25-31,1-25 24,-26 0-13,25 0-30,25 0-64,-24 0-3,-1 0-280,25 0-140,-25-25 46,25 25-375</inkml:trace>
  <inkml:trace contextRef="#ctx0" brushRef="#br0" timeOffset="463">427 100 2177,'0'-25'35,"0"25"48,25 0 31,-25-25 182,0 25 43,0 0-25,25-25 37,-25 25-302,0 0 82,0 0-5,0 0-156,25-25 99,-1 25-147,-24 0 145,0 0 131,25 0-144,-25 25-17,25-25 20,-25 0-201,25 0 144,-25 25 11,0-25-197,25 0 207,-25 0 20,0 25-20,0-25 3,0 25 131,0-25-169,24 0 18,-24 25 34,0 0-187,0-25 166,0 25 7,0 0-37,0-25-5,-24 24 18,24 1-13,-25-25-5,25 25 25,0-25-7,0 25-17,0-25 34,-25 0-6,25 25 177,0-25-178,0 0-10,0 0-6,0 0-173,0 0 179,0 0-13,0 0 19,25 0-16,-25 0 45,25 0-15,-25 0-9,24 0 3,1-25-32,0 25 15,0 0-32,0 0-57,-1 0-20,1-25 53,0 25-39,-1 0-226,0 0-68,1-25-152,0 25-74,0 0 133</inkml:trace>
  <inkml:trace contextRef="#ctx0" brushRef="#br0" timeOffset="881">1021 672 2271,'0'0'69,"0"0"9,0 0 120,0 0 160,0 0-83,0 0 24,0 0-33,0 0-116,0 0 83,0 0-23,0 0-94,0 0-60,0 0-49,0 0-7,0 0-7,25 0 18,-25 0-15,0 0-3,25-25 14,0 25 14,-25 0-21,24-25 0,1 25 15,0 0-15,0 0 17,0-25-9,-1 25-79,1 0 99,0 0-308,0-24 69,-1 24-220,1 0-233,0 0 329,0 0-195,0 0-55</inkml:trace>
  <inkml:trace contextRef="#ctx0" brushRef="#br0" timeOffset="1116">1319 498 3464,'-25'25'19,"0"-25"34,0 0 39,1 0 11,24 0-57,-25-25 14,0 25 38,0 0-2,25 0 107,-25 0-30,25 0-67,0 0 10,-24 0-84,24 0-11,0 0-10,0 0-44,0 0 2,0 0 20,0 0-10,0 0 28,0 0 0,0 25 4,0-25 10,0 0-28,0 25 14,0-25-54,0 25-34,24-1-31,-24-24-37,0 25-40,0 0 93,0-25-6,25 25-95,-25-25-147,0 25-116,0-25 105,25 0 74,-25 25-123</inkml:trace>
  <inkml:trace contextRef="#ctx0" brushRef="#br0" timeOffset="1361">1567 398 2547,'0'0'48,"24"0"117,-24 0 58,0-25 85,0 25-131,25 0-63,-25 0-12,0 0-31,0 0 89,25 0-18,-25 0-57,0 0-47,0 0-3,25 0-56,-25 0 38,0 0-10,0 0-28,24 0 38,-24 25-27,0-25 0,0 0 34,0 26-35,0-26 8,0 24 13,0-24-17,0 25 28,0 0-35,0-25 25,0 25-18,0 0 21,0 0 24,0-25-35,-24 24 15,24 1-15,0-25-6,-25 25-8,25-25 29,0 25-18,0-25-25,-25 25 39,25-25-35,0 0 0,0 0 53,0 0 121,0 0 17,0 0-145,0 0-1,0 0-159,0 0 17,25 0 153,-25 0-7,25 0 0,-1 0-39,-24 0 1,25-25-22,0 25 4,0 0 197,0 0-228,-1-25-55,1 25 83,0 0-375,0-25 148,-25 25-88,25 0-96,-1-25 10,1 25-71,0 0-43</inkml:trace>
  <inkml:trace contextRef="#ctx0" brushRef="#br0" timeOffset="1734">2335 373 3028,'0'0'135,"0"0"46,0 0 51,0 0-74,0 0-102,-25 0-29,25 0 7,0 0 97,-25 0-22,1 0-3,24 0-36,-25 0-50,0 0 26,0 0-22,0 0-20,1 0 13,-1 0-31,25 25 4,-25-25-1,25 0 29,-25 26-36,25-26 22,0 0 6,0 24-34,0-24 27,0 0 1,0 25 17,0-25 0,0 25-4,0-25 8,0 25-50,0-25 25,25 25 53,-25-25-43,25 0 40,0 25-12,-25-25-52,24 0 25,1 24 10,-25-24-14,25 0 8,0 0-1,0 0-18,-25 0 33,24 25-1,1-25-21,-25 0 0,25 0-35,0 0 24,-25 0 4,0 0 146,0 0-153,25 0-49,-25 0 24,0 25-164,0-25 182,0 0 24,0 0-20,0 0 10,0 0 10,-25 0 172,25 25-196,-25-25 0,0 0-11,0 25-177,1-25 177,-1 25-20,0-25-59,0 0-47,0 24-67,25-24 36,-24 25-214,-1-25-35,0 0 122,25 0-262,0 26 90</inkml:trace>
  <inkml:trace contextRef="#ctx0" brushRef="#br0" timeOffset="2173">2682 548 3542,'0'0'-33,"0"0"129,0 0-79,0 0 221,0 0-126,0 0-64,0 0 103,0 0-179,0 0 169,0 0-25,0 0 14,0 0-24,0 0-20,0 0-18,0 0-64,25 0-33,-25 0 51,0 0-51,25 0 29,-25 0-18,24-25-65,1 25 58,-25 0-70,25-25 14,0 25-54,-2 0-89,2 0 14,0-25 57,0 25-200,0 0 82,-1 0-58,1 0-141,0-25-99</inkml:trace>
  <inkml:trace contextRef="#ctx0" brushRef="#br0" timeOffset="2400">3003 398 2754,'-25'0'135,"25"0"125,-24 0-93,-1 0 195,0 0-244,0 0-64,25 0 140,-25 0-149,2 0 123,23 0-15,0 0-44,-25 0-42,25 0-13,0 26-44,0-26-28,0 0 18,0 0-10,0 0-8,0 0 21,0 0 1,0 0-1,0 24 8,0-24 7,0 25-36,-25 0 15,25-25-85,0 25-28,0 0 151,0-25-278,0 25 31,0-1-7,0 1-186,0-25 133,25 25-40,-25-25-46,25 25 108,-25-25 48,23 0-316</inkml:trace>
  <inkml:trace contextRef="#ctx0" brushRef="#br0" timeOffset="2661">3350 299 2547,'25'0'42,"-25"0"26,0 0 207,0-25 83,0 25-145,25 0 192,-25-25-314,25 25-26,-25 0 86,0 0-186,24 0 121,-24 0-58,0-25 18,25 25-32,-25 0-11,25 0-13,-25 0 10,25 0 7,-25 0-7,25 0 17,-25 0-31,24 25 7,-24-25-10,25 0 170,-25 0-146,0 25-17,25-25 6,-25 25-177,0-25 195,0 25-4,0-25-6,0 25-1,0-1-10,0 1-10,0-25 41,0 26-10,0-2-38,0 1 38,0 0-42,-25-25 24,25 25 18,0 0-3,-25-25 10,25 25-32,-24-1 8,24-24-4,0 0 7,-25 25 24,25-25-24,0 0 0,0 0-14,0 25-3,0-25 6,0 0 15,0 0-25,0 0 10,0 0 18,0 0-28,0 0 56,0 0-38,0 0-1,0 0 4,0 0-35,0 0 39,0 0-1,0 0 179,0 0-175,25 0 0,-25 0-10,24 0-186,1-25 192,-25 25 11,25 0-38,0 0 48,0 0-17,-1 0-35,1-25 81,25 25-67,-26 0 35,26 0 14,-25 0-35,0-24 14,24 24-32,-24 0 8,25 0-4,-26 0 24,1 0-20,0-25 174,0 25-143,-1 0-28,1 0 24,-25 0-167,25 0 164,-25 0 7,0 0 0,0 0 4,0 0-18,0 0-7,0 0-11,0 0-38,0 0-14,0 0-88,0 0 116,0 0-131,0 0-188,0 0-101,0 0-221,0 0 225,0 0-190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50.53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248 373 1371,'0'0'103,"0"0"131,0 0 51,0 0-13,0 0-63,0 0-188,0 0 0,0 0 220,0 0-47,0-24 65,0 24 108,0 0-227,0 0-88,0 0 122,0 0-282,0 0 15,0 0 186,0 0-96,0 0-7,0 0-3,0 0 23,0 0-71,0 0 41,0 0 110,0 0-165,0 0-17,0 0 222,0 24-113,0-24-92,-25 25 167,25-25-222,0 25-16,-24-25 289,24 25-106,0 0 19,0-25 60,0 25-180,0-25 33,0 24 82,0-24-55,0 25-81,24-25-5,-24 25-13,25-25 116,-25 0 113,0 25-36,25-25-93,-25 25 23,0-25-54,0 0 45,0 0-1,25 25-146,-25-25 106,0 0 60,0 24 0,0-24-34,25 0 112,-25 0-94,0 0 52,0 25 17,0-25-224,0 0 4,0 0 168,0 0-110,0 0 209,-25 0-20,25 0-257,-25 0 157,0 0-114,25 25 128,-25-25 79,1 0 57,-1 0-170,0 0-17,0 0 27,0-25-144,0 25 241,1 0-77,24 0 28,-25 0 65,25 0-120,-25-25-37,25 25-51,0 0-63,0 0-127,0 0-215,0 0-98,0 0 179,0 0-204</inkml:trace>
  <inkml:trace contextRef="#ctx0" brushRef="#br0" timeOffset="543">869 373 1784,'0'0'157,"0"-24"-73,0 24 40,0 0 61,0-25-32,0 25 116,0 0-6,0-25-38,0 25-76,0 0-49,0 0-15,-25 0 11,25-25 94,-25 25-117,1 0-36,24 0 181,-25 0-335,0 25 140,0-25 25,0 0-216,0 0 165,1 25 13,24-25-6,-25 25 156,0-25-140,0 24-6,0 1-1,25 0-163,-25 0 167,25 0 141,-24 0-138,24-1-20,0-24-10,-25 25-144,25 0 147,0 0 7,0 0 0,0-25 143,0 25-207,25-1 157,-25-24-203,24 25-117,-24-25 25,25 25-295,0-25 218,0 24-98,-25-24 51,25 0-230</inkml:trace>
  <inkml:trace contextRef="#ctx0" brushRef="#br0" timeOffset="892">1068 423 2236,'0'0'11,"-25"0"19,25 0 29,0 0 31,-25 0-18,25 0 22,-25 0 32,25 0-83,-25 0 180,25 0-94,0 0-21,-24 0 76,24 0-145,-25 0 39,25 0-68,0 0-7,0 25-39,0-25 26,-25 0 20,25 0-116,0 25 3,0-25 113,0 25-55,0-25 131,0 0 24,0 24-220,0-24 208,0 0-166,0 25 101,25-25 96,-25 0-162,0 25 46,25-25-107,-25 0 94,24 25 13,-24-25 65,0 0-62,25 0-30,-25 0-67,25 25 137,-25-25-17,25 0-29,-25 0 16,0 0-66,25 0 103,-25 25-161,0-25 137,0 0-110,0 0 71,0 0 110,0 0-93,0 0 58,0 24-105,0-24 27,0 0 39,0 0-26,0 0 43,-25 0-125,0 25 69,0-25-104,0 0 83,1 0 126,24 0-138,-25 0-89,0 0-209,0 0-188,25-25-105,-25 25-1</inkml:trace>
  <inkml:trace contextRef="#ctx0" brushRef="#br0" timeOffset="1289">1043 51 2271,'0'-25'50,"0"25"146,0 0 92,0 0 103,0-25-31,0 25-205,0 0-99,25 0-39,-25 0-34,0 0 142,25 0 13,-25 0-77,0 0 35,24 0-96,-24 0 56,25 0-8,-25 0-20,25 0 3,-25 0-73,0 0 21,25 25 21,-25-25-28,0 0 25,25 25-35,-25-25 35,0 0 37,0 0-34,25 25-30,-25-25-70,0 0 35,0 25-34,0-25 79,0 0-14,0 25-14,0-25 55,0 24-24,0-24 44,0 0-67,0 0 27,0 25 19,0-25-36,0 0 30,-25 25 102,25-25-88,0 0-48,0 0 95,0 0-236,0 0 195,0 0 16,0 0-36,0 0-22,0 0-5,0 0 30,0 0-66,0 0 192,25 0-192,-25 0-62,24 0 1,1 0-114,-25 0-61,25 0 49,0-25-31,0 25 161,-1 0 61,-24 0-32,24 0-89,1 0-380</inkml:trace>
  <inkml:trace contextRef="#ctx0" brushRef="#br0" timeOffset="1714">1291 572 1615,'0'0'65,"0"0"159,0 0-75,0 0 136,0 0-139,0 0-76,0 0 259,0 0-125,0 0 135,0-25-209,0 25-77,0 0 10,25 0-80,-25 0 145,25 0-138,0-25 14,-25 25-70,24 0 52,0 0-29,1-24-254,0 24 122,0 0-252,-25 0-26,25 0 307,0-25-290,-1 25 55,1 0-21</inkml:trace>
  <inkml:trace contextRef="#ctx0" brushRef="#br0" timeOffset="1903">1563 398 2522,'0'0'52,"-24"0"-40,24 25 18,-25-25 222,25 0-75,-25 0 199,0 0-108,25 0 121,-25 0-146,0 0-139,25 0 57,-24 0-330,24 0 193,-24 0-69,24 0 76,0 0-20,0 0-64,0 0 81,0 0-70,-25 0 28,25 0 21,0 0-14,0 25-7,0-25-10,0 0 20,0 25-31,0-25 46,0 25-117,0-25 10,0 24-73,0 1 110,0-25 36,0 25-126,0-25-82,0 25-226,25-25 39,-25 0 2,0 25 65,24-25 173,-24 0-319</inkml:trace>
  <inkml:trace contextRef="#ctx0" brushRef="#br0" timeOffset="2186">1638 349 2260,'0'0'23,"25"0"107,-25 0-31,0-25-3,0 25 237,0 0-126,0 0 78,0 0-132,25 0-106,-25 0 6,0 0-168,0 0 327,0 0-239,0 0 95,24 0 101,-24 25-247,25-25 172,-25 0-175,0 0 44,0 0 81,0 24-105,0-24 54,0 0-121,0 25 94,0-25 7,0 25-35,0-25 187,0 25-105,0-25-57,-25 25 136,25-25-105,-24 25 43,24-25-67,-25 24-85,25-24 108,0 0-133,-25 25 140,25-25 99,0 0-217,0 25 258,0-25-120,0 0-3,0 0 111,0 0-142,0 0 101,0 0-167,0 0 20,0 0-86,25-25-172,-25 25 59,25 0-57,-1 0 61,1 0 158,0-25-33,0 25-96,0-24-142,0 24-28,-25 0-21,24-25 104</inkml:trace>
  <inkml:trace contextRef="#ctx0" brushRef="#br0" timeOffset="2473">2035 349 1728,'0'0'88,"0"0"78,0 0-169,0 0 183,0 0-42,0 0-156,0 0 256,0 0-202,0 0-27,0 0 320,0 0-111,0 0 102,0 0-35,0 0-205,0 0 88,-25 0-188,25 0-36,-24 0 39,24 0-1,0 24-25,0-24 212,0 0-229,-25 0-65,25 0 109,0 0-146,0 25 178,0-25 147,0 0-146,0 0 152,0 0-156,0 25-122,0-25 240,0 0-264,0 25 298,0-25-73,0 0-190,0 25 108,0-25-151,25 25 72,-25-25 59,0 0 17,0 24-41,0-24 21,0 0 208,0 25-185,24-25-10,-24 0-34,0 0-121,0 0 282,0 25-83,0-25-47,0 0 176,0 0-267,0 25 24,-24-25 97,24 0-257,-25 0 88,25 0 132,-25 0-294,25 25-14,-25-25-34,25 0 33,-25 0 142,25 0-245,-25 0-75</inkml:trace>
  <inkml:trace contextRef="#ctx0" brushRef="#br0" timeOffset="2878">2060 448 2212,'25'0'-90,"-25"0"158,0 0-79,0 0 37,25 0 121,-25 0-111,0 0 152,25 0-138,-25 0-1,0 0-58,25 0-74,-25-25 165,24 25-91,-24 0 3,25 0 18,0 0-85,-25 0 70,25-25 95,0 25 10,0 0-191,-1 0-57,-24 0-71,25 0-68,0 0 15,-25 0-50,25-25-147</inkml:trace>
  <inkml:trace contextRef="#ctx0" brushRef="#br0" timeOffset="3082">2309 324 2095,'-25'0'76,"25"0"74,0 0 189,0 0 36,-25 0-103,25 0-4,0 0-125,0 0-1,-25 0 63,25 0-79,0 0-85,0 0 11,0 0-80,0 0 42,0 0 21,0 0-49,0 0 17,0 0-37,0 0 30,0 25 8,0-25 41,0 0-21,-25 24-59,25-24 39,0 0-63,0 25-34,0-25-5,0 25-78,0-25 31,0 25 55,0-25-233,0 25-45,0-25-55,0 0 43,0 25 228,0-25-227,0 0-91</inkml:trace>
  <inkml:trace contextRef="#ctx0" brushRef="#br0" timeOffset="3344">2408 274 1716,'0'0'-28,"0"0"33,0 0 185,0 0-75,0 0 46,0 0 17,0 0-136,25 0 81,-25 0 69,0 0-116,0 25 96,0-25-91,25 0 31,-25 0 33,0 0-102,0 0-40,0 25-10,0-25-35,0 0 19,0 25 77,0-25-160,0 0 220,0 24-111,0-24 16,0 25 80,0-25-170,0 25 61,0 0-22,0-25 68,0 25-7,-25-25-71,25 25 42,0-25-187,0 0 84,0 24 40,0-24 124,0 0 136,0 0-171,0 0 27,0 0-69,0 0 89,0 0 41,0 0 73,0 0-164,0 0 14,0 0 19,0 0-106,0 0 175,0 0-219,0 0 5,0-24-98,25 24 52,-1 0-107,1-25 64,-25 25-10,25 0-138,0-25 90,0 25 34,0 0-195</inkml:trace>
  <inkml:trace contextRef="#ctx0" brushRef="#br0" timeOffset="3722">2706 175 2559,'0'0'12,"0"0"273,0 0-79,0 0 86,0 0-88,0 0-126,0 0 40,0 0-67,0 0 48,0 0-99,0 0 54,0 0-17,25 0 69,-25 0-62,0 0 8,25 0-31,-25 0-18,0 0 39,0 25-63,24-25 77,-24 0-73,0 0-25,25 24 63,-25-24-87,0 25 62,0-25 25,25 25-28,-25 0 223,0 0-243,0 0-92,0-1-37,0 1-94,0 0 159,-25 0-11,0 0 33,25 24-326,-24-24-3,-1 0 79,0 0-41,-25 0 32,25 0-39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55.86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63 125 1716,'0'0'89,"0"0"5,0 0 57,0 0 6,0-25-23,0 25 108,-24 0 87,24 0 153,0 0-252,0 0 85,0 0-170,0 0-304,0 0 314,0 0-358,0 0 64,0 0 94,0 25-100,0-25 215,0 0-100,0 25 183,0-25-36,-25 25-160,25-1 285,0 1-363,0 0 135,0 0 187,0 0-205,0 0 111,0 0-24,0 0-62,0 24-242,0-23 342,0-1-335,0-1-21,0 1 232,25 0-229,-25 0 216,0 0-16,0-25 176,0 25 56,0-25 41,0 25-231,0-25-72,0 25-95,24-25-1,-24 25 107,0-25 34,0 0 17,0 0-125,25 24 141,-25-24-125,0 0 109,0 0 114,0 0 15,25 0-7,-25 0-129,24 0-39,-24-24-24,25 24-232,-1-25 8,1 25-49,0-25-92,-1 25 283,1-25 7,-1 0-216,1 0-62</inkml:trace>
  <inkml:trace contextRef="#ctx0" brushRef="#br0" timeOffset="490">39 150 1079,'0'0'24,"0"-25"192,0 25-115,0 0 112,0-25 8,0 25-258,0 0 238,0 0-81,0-25-100,0 25 70,0 0-18,24-25-137,-24 25 71,0 0 95,0 0-208,25-25 112,-25 25 82,25 0-165,-25 0 81,24-25 15,-24 25-15,25 0 32,-1 0-172,-24 0 72,25 0-293,0 0-77,-25 0 80</inkml:trace>
  <inkml:trace contextRef="#ctx0" brushRef="#br0" timeOffset="728">63 399 1853,'0'24'0,"0"-24"40,0 0-127,0 0 144,0 0 9,0 0-25,-24 0 154,24 0-142,0 0-99,0 0-1,0 0 83,0 0-9,0 0 42,0 0 10,0 0 53,0 0-7,0 0 149,24-24-211,1 24-143,0 0 3,-25 0-116,24 0 190,1-25 143,-1 25-94,1 0-22,0-25-72,-1 25-264,-24 0 173,25-25-21,-1 25-228,1 0-61</inkml:trace>
  <inkml:trace contextRef="#ctx0" brushRef="#br0" timeOffset="1234">211 75 1176,'0'0'197,"0"0"-13,0 0 28,0 0 71,0-25-159,0 25 62,0 0-133,0 0-53,0 0 3,25 0-18,-25 0 114,0-25-24,0 25-45,0 0 7,0 0 148,0 0 3,0 0 10,24 0-44,-24 0-209,0 0 104,0 0-19,25 0 18,-25 25 59,0-25-81,24 0 24,-24 0-90,0 0 104,25 25 3,-25-25-4,0 0-79,0 25 64,25-25-18,-25 25-20,0-25 149,0 25-156,0-25-23,0 0-110,0 25 107,0-25 6,0 24 10,-25-24-10,25 25-6,-25-25 9,25 25-16,-24-25 59,-1 25-114,25 0-251,-24-25 132,-1 25-51,0-25-155,1 0 253,-1 25-372,1-25-50</inkml:trace>
  <inkml:trace contextRef="#ctx0" brushRef="#br0" timeOffset="1975">826 175 1671,'0'0'-100,"0"-25"31,0 25 60,0 0 139,0-25 55,0 25-41,-24 0-27,24 0-114,0-25 164,0 25 82,0 0-139,-25 0-20,25 0-127,0 0-67,0 0 101,0 0 171,0 0-114,-25 0-57,25 0 6,0 0-186,0 0 271,0 25-79,-24-25 0,24 0 3,-25 25-142,25-25 117,0 25 112,0-25-81,-24 24-21,24 1 80,0-25-115,0 25 41,0-25-3,0 25-46,0-25-9,0 25 205,0-25-132,0 0-21,0 25 224,0-25-150,24 25 137,-24-25 43,0 0-264,25 25 3,-25-25 20,24 25 0,1-25-17,-25 0 0,25 24 74,-25-24-94,24 0 21,-24 0 2,25 26 1,-25-26-33,25 0 115,-25 0-7,0 0-122,24 0 67,-24 25-73,0-25-23,0 0 69,0 0 109,0 0-112,0 24 59,0-24-16,-24 0-133,24 25 110,-25-25-17,25 25-20,-25-25 140,1 0-91,-1 25-19,25-25-6,-25 0-54,1 25-21,-1-25 91,25 0-16,-24 0-8,24 0 89,-25 0-325,25 0-19,-25 0-6,25 0-65,-24 0 115,24-25-270</inkml:trace>
  <inkml:trace contextRef="#ctx0" brushRef="#br0" timeOffset="2570">1319 150 2354,'0'0'-111,"0"0"58,0 0 68,0 0 88,0 0 298,0-25 15,0 25-143,0 0-43,-25 0-184,25 0 42,0 0-29,-25 0 80,25 0 18,0 0-252,-24 0 95,24 0-119,-25 0 105,25 25 4,-25-25 33,25 0-29,0 0 20,-24 25-11,24-25-26,0 0 152,0 24-164,0-24 202,0 0-163,0 25-126,0-25 23,0 0-102,0 25 362,0-25-155,0 25-12,24-25 175,-24 25-320,25-25 172,-25 25 91,25-25-265,-25 0 160,24 25 137,-24-25-273,25 0 342,0 25-108,-25-25-303,24 0 397,-24 0-441,25 25 86,-25-25 281,24 0-242,-24 0 113,25 0 78,-25 0-146,0 24 42,25-24 177,-25 0-190,0 0 26,0 0 27,0 0-174,0 0 89,0 26 125,0-26-189,0 0 225,0 0 47,0 25-137,-25-25 31,25 24-4,-25-24-20,1 0-3,-1 25 103,1-25-86,24 25-37,-25-25-54,0 25-32,1-25-265,-1 0 8,0 0-141,25 25-120,-24-25 33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58.93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 50 3700,'0'25'-66,"0"-25"120,0 0-101,-25 0 176,25 0 79,0 0-105,0 0-3,0 0-121,0 0-17,0 0-14,0 0 131,0 0-69,0 0 14,0 0-13,0 0-15,0 0 18,0 0-34,25 0 211,-25-25-14,25 25-184,-25 0 14,24 0-191,-24 0-55,25 0 174,-1-25-40,1 25-7,0 0-213,0 0-125,-25 0 83,25 0-314,0-25 65</inkml:trace>
  <inkml:trace contextRef="#ctx0" brushRef="#br0" timeOffset="247">74 249 1404,'-24'25'158,"24"-25"-3,0 0 18,0 0 14,0 0-134,0 0-64,0 0 78,0 0-49,0 0-36,0 0 76,0 0-93,0 0 32,0 0 41,0 0 37,0 0 6,0 0 5,0 0 5,0 0-36,24 0-3,-24 0-19,25 0-18,-1 0-24,1-25 3,0 25-46,0 0-109,25-24-100,-25 24 50,0 0-217,24-26-60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9:59.56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52 144 3914,'0'0'-47,"0"-25"209,0 25-145,0-24 38,-25 24 102,25-25-139,0 0 188,0 25-4,0 0-12,0 0-74,0-24-24,0 24-74,-25 0-40,25 0 4,0 0-41,0 0 33,0 0-3,0 0-4,0 24 15,0-24 11,0 0 10,0 0 12,0 25 14,0 0-22,0-1-3,0 1 25,0 0-43,0-1 32,0 26 15,0 0-59,0-25 126,0 24-107,0-24-48,0 24 44,0-24-100,25 24 57,-25-24 14,25 0 0,-25 0-24,25-25 3,-25 25-17,25-25-45,-1 24-3,1-24-13,0 0-25,0 0 12,0 0-223,-1 0 42,1-24-16,0 24-231,25-25 136,-26 25-149</inkml:trace>
  <inkml:trace contextRef="#ctx0" brushRef="#br0" timeOffset="274">598 144 2201,'0'-25'98,"0"25"131,0 0 223,0-24-71,0 24 83,-25 0-192,25 0-183,0 0 135,-25 0-163,25 0 112,0 0-4,0 0-57,-25 0-10,25 0-40,0 0-14,0 0-29,0 0-34,0 0-14,0 0-23,0 0 37,0 0 26,0 0-4,0 0 8,0 0-22,0 24 7,0-24-4,0 0 0,0 25 12,0 0-1,0-1-3,0 1-8,0 0-4,0 0-68,0 0-1,0 0-49,0-1-25,0 1-8,0 0-77,0-1-35,0 1 66,0 0-198,0-1 106,0 1-7,0-25-150,0 25 18,25-25-165</inkml:trace>
  <inkml:trace contextRef="#ctx0" brushRef="#br0" timeOffset="538">498 416 2107,'0'0'161,"0"0"-81,0 0 48,0 0 195,0-24-126,0 24 52,0 0-51,25-25-142,-25 25-59,25 0-7,-25-25 43,25 25-73,0-24-205,0 24-66,-25 0 9,24-25-78,1 25-87</inkml:trace>
  <inkml:trace contextRef="#ctx0" brushRef="#br0" timeOffset="847">548 1258 2177,'0'0'116,"0"-25"190,-25 25 15,25 0 90,-25-25-199,25 25-134,-24 0 152,24 0-240,0-25 89,-25 25-62,25 0-184,0 0 183,-25 0-6,25 0 162,0 25-152,0-25-13,0 0-24,-25 0-4,25 25 1,0-25-7,0 25 34,0-25-154,0 25 157,0-1-4,25-24 103,-25 25-112,25 0 139,-25-25-143,25 24 4,-25 1 6,24-25-125,-24 25 122,0-25-126,25 24 119,-25 1 134,25-25-121,-25 25 148,25-25-15,-25 0-285,0 25 129,25-25-169,-25 0 158,0 25-1,0-25 12,0 0 182,0 0-307,0 0 304,0 25-171,0-25-134,-25 0 268,25 0-284,-25 0 253,25 0-41,-25 24-141,0-24 125,-24 0-124,24 0 3,0 0-37,0 0-181,-24 0 33,24 0-174,0-24 40,0 24-126</inkml:trace>
  <inkml:trace contextRef="#ctx0" brushRef="#br0" timeOffset="1237">697 1381 3542,'0'0'46,"0"0"40,0 0-13,0 0 37,0 0-103,0 0 113,0 0 91,0 0-51,0 0 57,0 0-306,0 0-65,0 0 52,0 0-7,25 0 168,-25 0-32,25 0-27,-1 0 7,1 0-17,0 0 41,0 0-35,-25-24 25,25 24 3,-1 0-31,1 0 14,0 0-10,0 0-11,0 0-7,-1 0-61,1 0-37,-25 0-46,25-25 110,0 25-71,-25 0-183,25 0-45,-2 0-52,-23 0-134,25 0 55</inkml:trace>
  <inkml:trace contextRef="#ctx0" brushRef="#br0" timeOffset="1515">970 1158 3780,'0'0'-83,"-25"0"34,25 0 182,0 0-69,0 0 123,0 0 149,0-24-329,-25 24 104,25 0 140,0 0-383,0 0 142,0 0-31,0 0-160,0 0 178,0 0-8,25 0 11,-25 0-21,25 24 42,-25-24 162,25 0-176,-1 0 10,-24 0-34,25 25-155,0-25 175,0 0-17,0 25 11,-25-25-1,23 25-3,2-25 21,-25 25-10,25-25 10,0 25-7,-25-25-7,25 24-49,-25-24 10,0 25-20,25-25 3,-25 25 66,0-25-17,0 24 14,0-24-3,0 25-1,0-25 1,0 25 206,0-25-258,0 24-7,-25-24-20,0 25-101,0 0 52,0-25 84,0 25-27,2-25-352,-2 25 143,0-25-50,0 25-57,0-25-18,1 24-151</inkml:trace>
  <inkml:trace contextRef="#ctx0" brushRef="#br0" timeOffset="1902">1391 1283 3244,'0'0'77,"0"0"24,0 0-110,0 0-17,0 0 23,0 0 39,0 0 141,0 0-31,0 0-178,0 0 45,0 24-6,0-24 60,0 0 83,0 0-147,24 0 31,-24 25-48,25-25-29,-25 0 114,0 25-108,25-25 10,-25 0 20,25 0-40,-25 0 50,25 24-80,-25-24 131,0 0-20,0 0-13,24 0-24,1 0-114,-25-24 89,25 24 21,-25 0 34,0 0-24,25-25 11,-25 25 23,0 0 84,25-25-131,-25 25 52,0-24-160,0 24 0,0 0 171,0-25-185,0 25 159,0 0 6,0-25-6,0 25-7,0 0 116,-25-25-129,25 25-38,-25 0 38,25-25-164,-25 25 266,0 0-82,25-25-135,-24 25 85,-1 0-175,0 0-105,0 0 96,0-24-130,1 24 25,-1 0-59,25 0-214</inkml:trace>
  <inkml:trace contextRef="#ctx0" brushRef="#br0" timeOffset="2895">1539 243 701,'0'0'28,"0"0"43,0 0 20,0 0 203,0 0-57,0 0-205,0 0-16,0 0-175,0 0 225,0 0-15,0 0 170,0 0-40,0 0-195,0 0 197,0 0-180,0 0-158,0 0 9,0 0 158,0 0-35,0 0 177,0 0-2,0 0-187,0 0 44,0 0 11,0 0-14,0 0-160,0 0 143,0 0 11,0 0 17,0 0 154,0 0-308,0 0 116,0 0-159,0 0 171,0 0 167,0 0-123,0 0 137,0 0-149,0 0 9,0 0-12,0 0-20,0 0 9,0 0-29,0 0-7,0 0-106,0 0 142,0 0 14,0 0-154,0 0 294,0 0-184,0 0 27,0 0 160,0 0-198,0 0-40,0 0 93,0 0-6,0 0-76,0 0 90,0 0 18,0 0-41,0 0 60,0 0-37,0 0-117,0 0 46,0 0 42,0 0 94,0 0-14,0-25-3,0 25 0,0 0-177,0 0 130,0 0-122,0 0 13,0 0 102,0 0-44,0 0 131,0 0-40,0 0 4,0 0-180,0 0 85,0 0-64,0 0 5,0 0 180,0 0-188,0 0 208,0 0-37,0 0-169,0 0 92,0 0-106,0 0 115,0 0 67,0 0-17,0 0 36,0 0-193,0 0 30,0 0-23,0 0 64,0 0 3,0 0-25,0 0 49,0 0-77,0 0 174,0 0-103,0 0 26,0 0-46,0 0 8,0 0 23,0 0-31,0 0 31,0 0-76,0 0 71,0 0 113,0 0-113,0 0-12,0 0 9,0 0-113,0 0 229,0 0-122,0 0 6,0 0 59,0 0-90,0 0 117,0 0-9,0 0-154,0 0-26,0 0 37,0 0-2,0 0 175,0 0-113,0-25-32,0 25 21,0 0-93,0 0 98,0 0 18,0 0-9,0 0 9,0 0 14,0 0 66,0 0 41,0 0-118,0 0 17,0 0-1,0 0-127,0 0 126,0 0-13,0 0 23,0 0-14,0 0 4,0 0 3,0 0-109,0 0 106,0 0-9,0-24 45,0 24-36,0 0-6,0 0 9,0 0-36,0 0 52,0 0 205,0 0-25,0 0-31,0 0 46,0 0-221,0 0 6,0 0 86,0 0-89,0-25 30,0 25 37,0 0-80,0 0 34,0 0-97,0 0-1,0-25 150,0 25-149,-24 0 109,24 0 111,0 0-273,0 0 136,0 0 117,0 0-284,-25 0 264,25 0 21,0 0-159,0 0 1,-25 0 6,25 0-6,0 0-120,-25 0 133,25 0 8,0 0-148,0 25 117,0-25 143,0 0-270,0 0 110,0 25 30,0-25 21,0 0 119,0 24-109,0-24 119,0 25-293,0-25 6,0 25 266,25-25-264,-25 25 295,25-25-41,-25 0-45,25 25-57,-25-25-10,24 25-119,1-25 81,-25 0 41,25 24-153,0-24 163,-25 0-147,25 25 144,-1-25-13,-24 0 3,25 0-10,0 25 119,-25-25-109,25 0 3,-25 24-3,25-24-129,-25 0 139,0 0-7,25 25 127,-25-25-120,0 0 158,0 0-161,0 25-123,0-25 126,0 0 11,0 24 103,-25-24-135,25 0 25,-25 25-29,0-25-101,0 0 129,25 25-23,-25-25 17,1 0-13,-1 25 22,0-25-2,0 0-183,0 0 186,1 0 156,24 0-159,-25 0-1,25 0-16,-25 0-204,25 0 194,-25-25-51,25 25 71,0 0-30,0 0-93,0 0-150,0-25-82,0 25-68,0 0 137,0 0 163,0-25-75,0 25-176</inkml:trace>
  <inkml:trace contextRef="#ctx0" brushRef="#br0" timeOffset="4139">2060 218 2060,'0'0'50,"0"0"62,25-25 37,-25 25 118,0 0-14,0 0-2,0-24 64,0 24-78,0 0 44,0 0-225,0 0 104,0 0-35,0 0-228,0 0 153,0 0-199,0 0-14,0 0 330,0 0-150,0 0 11,0 24 195,0-24-342,0 0 129,0 25 17,0-25-192,0 25 175,0-25 7,0 25-27,25 0 20,-25-25-20,0 25 23,0-1 1,0-24-35,0 25 18,25 0-17,-25-25 16,0 24 231,0-24-57,0 25-153,25-25-17,-25 25-214,0-25 38,0 24 349,0-24-162,24 0-4,-24 25 17,0-25-190,25 0 183,-25 0-27,0 25-18,25-25 28,-25 0-21,25 0 223,-25 0 36,25 0-231,-25 0-7,25 0-205,-25 0-47,24 0 160,1 0 65,0 0-35,0 0-55,0-25-193,-25 25-33,24 0-29,1 0 24,0-25 185,-25 25-281,25-24-54</inkml:trace>
  <inkml:trace contextRef="#ctx0" brushRef="#br0" timeOffset="4606">2085 169 2083,'0'0'94,"-25"0"-105,25-25 31,0 25 154,0 0-155,0 0 135,0-25 65,0 25-41,0-24 97,0 24-47,0 0-43,25-25-116,0 25 4,-25 0-13,25-25-50,0 25 10,-1 0-159,-24-24 139,25 24-16,0 0 13,0 0 152,0-25-193,0 25-209,-1 0-65,-24 0-20,25 0-93,0 0 299,-25 0-228,25 0-129,-25 0 28</inkml:trace>
  <inkml:trace contextRef="#ctx0" brushRef="#br0" timeOffset="4846">2160 367 2260,'0'0'-128,"0"0"161,0 25-42,0-25 172,0 0 85,0 0 40,0 0 88,0 0-116,0-25 122,0 25-386,0 0-48,24 0 82,1 0-88,-25 0 158,25-25 10,0 25-76,-25 0-24,25 0 21,0-24 6,-1 24-85,1 0-56,0 0-254,0-25-94,0 25 71,-1 0 39,1 0 20,0-25-33,0 25-143,0 0-73</inkml:trace>
  <inkml:trace contextRef="#ctx0" brushRef="#br0" timeOffset="5038">2805 169 2583,'0'0'58,"0"0"-61,0 0 6,0 0 243,0 0 12,0 0 71,0 0 35,0 0-338,-25 0 83,25 0-139,0 0-17,-25 0 83,25 0-162,0 0 284,0 0-148,-25 0-10,0 0 30,25 0-19,0 0-35,0 0 4,-24 0-13,24 0-122,0 0 302,0 24-137,0-24 20,0 0-26,0 0-148,0 0 151,0 0-41,0 25 34,0-25-10,0 0 20,24 0-13,-24 25 126,0-25-103,25 0-27,-25 25 41,25-25-154,-25 0 137,0 0-20,25 0 23,-25 25-7,25-25 168,-25 0-174,25 0 135,-1 0 9,-24 0-372,25 0 221,0 0-172,-25 0 17,25 25 189,-25-25-45,25 0 11,-25 0-13,24 0 168,-24 0-158,0 0-17,0 0 7,25 24-22,-25-24 41,0 0 120,0 0-103,0 0-19,0 0-1,0 25-88,0-25 75,-25 0 20,25 25 0,-24-25-20,24 24 3,-25-24-177,0 25 111,0 0 73,25-25-66,-25 24-220,1-24 37,-1 25-160,0 0-36,0-25-112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10.66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2474,'0'0'88,"0"0"124,0 0 13,0 0 81,0 0-28,0 0-216,0 0 166,0 0-235,0 0-33,0 0 237,0 0-340,0 0 313,0 0-160,0 0-28,0 0 25,0 0-24,0 0 33,0 0-288,0 0 177,0 0-346,0 0 100,0 0 14,0 0-9,0 0-75,0 0-173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05.85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 2133 1967,'0'0'52,"0"0"30,0 0-35,0 0 32,-23-25 74,23 25-81,0 0 78,0 0 129,0 0-85,0 0 66,0 0-170,0 0-21,0 0-197,0 0 147,0 0 4,0 0 17,0 0 89,0 0-188,0 0 42,0 0-23,0 0 57,23 0 16,-23 0 96,25 0-125,-25 0 42,25 0-30,0 0-120,0 0 118,0-25-149,-1 25-149,1 0-12,0 0-98,0 0 34,0 0-129</inkml:trace>
  <inkml:trace contextRef="#ctx0" brushRef="#br0" timeOffset="282">121 2431 2510,'-25'0'-92,"25"0"44,0 25 51,0-25 40,0 0 264,0 0-11,0 0 32,0 0-116,0 0-247,0 0-37,0-25 45,0 25 18,0 0 140,0 0-8,25 0-109,-25-25-60,25 25 33,-1 0 16,-24-25-72,25 25-103,0 0-183,25-24-5,-26 24 11,1-25 134,0 25 29,0-25-353</inkml:trace>
  <inkml:trace contextRef="#ctx0" brushRef="#br0" timeOffset="619">915 1985 1933,'0'0'46,"0"-25"38,0 25 168,24-25 50,-24 0 100,0 25-120,0-25-115,0 25 129,0-25-14,0 25-61,0 0-10,0-24-155,0 24-120,0 0 177,0 0-39,0-25-16,0 25 32,0 0-36,0 0 30,0 0-26,0 0-65,0 0-4,0 0-48,0 0 34,0 0-1,0 0 1,0 0 3,0 0-25,0 0 40,0 0 11,0 0-4,0 25 10,0-25-31,0 0 13,0 24 12,0-24 11,0 25-1,0 0-21,0 0 7,0-25-22,0 25 19,0 0 10,0-1-7,0 1 0,0-25 11,0 25-4,-24-25 11,24 24-4,0-24-10,0 25-8,0-25 0,0 25-3,0-25 4,0 0-1,0 0 100,0 25-86,0-25 1,0 0-22,0 0-134,0 0 134,0 0-14,0 0-4,0 0 54,0 0-47,0 0 1,0 0 39,0 0-54,0 0 25,0 0 15,0 0-36,0 0 39,0 0-7,0 0-11,0 0 33,0 0-44,0 0 19,0 0 3,0 0-43,0 0 65,0 0-61,0 0 28,0 25 46,24-25-60,-24 0 68,0 0-25,25 0-14,-25 0 24,0 0-17,25 0 7,0 0-18,-25 0 7,25 0-22,-1 0-10,1 0 15,0-25 10,0 25 3,0 0-6,24-25 96,-24 25-174,0 0-3,24 0-18,-24-25-128,0 25 134,0 0 131,0-25 45,0 25-190,-1 0-10,1-24 23,0 24-115,-25 0 170,25 0-182,-25-25-226,0 25 153,0 0-28,0 0-2,25-25-63,-25 25-204</inkml:trace>
  <inkml:trace contextRef="#ctx0" brushRef="#br0" timeOffset="1212">1584 1811 2498,'0'0'157,"0"-25"197,0 25-76,0 0 59,-24 0-110,24 0-142,0-25 112,-25 25 4,25 0-8,0 0 4,-25 0-6,25 0-45,0 0-10,0-25-80,0 25-27,-25 0-25,25 0-41,0 0-1,0 0 9,0 0-23,0 0 30,0 0 29,0 25-7,0-25 15,0 0-8,0 25-14,0-25-5,0 25 16,0 0-19,0-1-7,0 1 75,0 0-123,25 0-35,-25 0 0,25-25-134,-25 25 63,0-1-25,25 1 65,-25 0-145,0-25-94,0 24 77,24-24-156,-24 25 146,0-25 68,0 0-366</inkml:trace>
  <inkml:trace contextRef="#ctx0" brushRef="#br0" timeOffset="1487">1460 2059 2354,'0'0'-53,"0"0"23,-24 0 78,24 0-53,0 0 100,0-25 13,0 25 92,0 0-7,24 0 115,-24-25-30,25 25-210,-25 0-36,25-24-52,0 24 17,0-25-40,-1 25-57,1-25-292,0 25 0,0-25 19,0 25-120,-1 0 22</inkml:trace>
  <inkml:trace contextRef="#ctx0" brushRef="#br0" timeOffset="1809">1336 2704 2165,'0'0'56,"0"0"51,0 0 38,-25 0-38,25-25 139,0 25 27,0 0 68,-24-25-118,24 25 44,0 0-244,-25 0-114,25 0 160,-25 0-237,25 0 294,-25-25-126,25 25 161,0 0-42,0 0-272,0 0 248,0 0-299,-25 25 149,25-25 119,0 0-231,0 0 233,0 0-35,0 0-51,0 25 135,0-25-108,0 0-98,0 0 97,0 0-121,0 25 98,0-25 27,0 0 92,0 0 28,25 25-232,-25-25 112,25 0-241,-25 0 282,0 24-71,25-24 4,-25 0 117,25 25-205,-25-25 352,0 0-248,24 25-109,-24-25 106,25 0-103,-25 0 122,25 25 93,-25-25-195,0 0 59,25 25-92,-25-25 123,0 0 74,0 0-81,0 25 180,0-25-282,0 0 95,0 0-98,0 24 40,0-24 227,0 0-136,0 25 79,-25-25-96,0 0-53,0 25 54,1-25-7,-1 0 34,25 24 54,-25-24-65,0 0-9,0 0-131,1 0-247,-1 0-10,25 0-74,-25 0 110,25-24 183,-25 24 6,25 0-241</inkml:trace>
  <inkml:trace contextRef="#ctx0" brushRef="#br0" timeOffset="2292">1560 2778 2426,'0'25'9,"0"-25"36,0 0 195,0 0-20,0 0 27,0 0 118,0 0-381,0 0 58,24 0-3,-24 0-123,0 0 202,0 0 118,25 0-14,-25 0-212,25-25-23,-25 25-151,25 0 129,0 0 35,-1 0 10,1 0 154,0-25-288,0 25 121,0 0 6,-1 0-190,1 0 88,0-24 79,0 24-203,-25 0-142,25 0-21,-1 0-145,-24 0 75,25-25 57</inkml:trace>
  <inkml:trace contextRef="#ctx0" brushRef="#br0" timeOffset="2533">1857 2679 2840,'0'0'-46,"0"0"211,0 0 31,0 0 55,0 0 88,0 0-270,0 0-26,0 0-6,0 0-37,0 0 91,0 0-2,0 0-55,0 0-17,0-25-24,0 25 24,0 0 7,25 0 25,-25 0-18,25 0-56,-25 0 203,25 0-213,-25 0 18,0 0 21,24 0-196,-24 0 172,25 0-11,-25 0 14,24 25 169,-24-25-213,0 0-10,0 0 137,25 25-366,-25-25 300,0 25-20,0-25-133,0 24 88,0-24 48,0 25-26,0-25-55,-25 25-62,25-25-117,0 25 5,-24-25 78,-1 25 130,25-25-55,-24 25 27,24-25-115,-25 0-273</inkml:trace>
  <inkml:trace contextRef="#ctx0" brushRef="#br0" timeOffset="2863">2204 2704 2236,'0'0'62,"0"0"37,0 0 15,0 25 145,0-25 31,0 0-49,0 0 7,0 0-170,0 0-185,0 0 113,0 0-123,0 0 117,0 0 101,24 0-91,-24 0 71,0 24 32,0-24 1,25 0-104,-25 0-46,25 0-14,-25 0-8,0 0-14,25 0 171,-25 0-123,25 0-65,-25 0 96,24 0-80,-24 0 107,25 0-28,-25-24 117,0 24-7,25 0-86,-25 0 94,0-25-107,0 25-140,0 0 6,0-25-3,0 25 133,0 0 0,0 0 118,0-25-125,0 25-149,0 0 350,0 0-386,-25-25 242,25 25-106,-25 0-260,1 0 43,-1 0-97,25 0-15,-25 0 76,0 0-59,0 0-195</inkml:trace>
  <inkml:trace contextRef="#ctx0" brushRef="#br0" timeOffset="4248">2799 1588 2224,'0'-25'-6,"0"25"-58,0 0 52,0 0 65,0 0 43,0 0 85,0 0 128,0 0-40,0 0 17,0 0-142,-25 0-85,25 0-107,0 0-63,0 0 215,0 0-192,0 0 78,-25 25 62,25-25-59,0 0 112,-24 25-20,24-25-19,0 24-86,-25-24-3,25 25 20,-25-25-54,25 25-21,0-1 82,0-24-11,0 25 33,-25-25 59,25 25-82,0-25 27,0 25-14,0-25 7,0 25-3,0-25-137,25 25 130,-25-25 7,25 0 1,-25 24 20,25-24-149,-1 0 29,-24 25 92,25-25 103,0 0-100,-25 0 66,25 0-85,0 0 6,-1 25 90,1-25-90,0 0 41,-25 0-27,25 0-14,0 0-23,-1 0 3,-24 0-47,25 0-54,-25 25 92,25-25-54,-25 0 57,0 0 111,0 0-22,0 0 11,0 0-4,0 0-26,0 0-27,-25 25 32,25-25 12,-25 0-107,1 0 91,24 25-150,-25-25-3,0 0 227,0 24-81,0-24 102,1 0 11,-1 0-263,25 0-37,-25 0 188,25 0-80,-25 0-21,25 0 102,-25 0-284,25 0-160,0 0 162,0 0-279,0 0 131,0 0-110</inkml:trace>
  <inkml:trace contextRef="#ctx0" brushRef="#br0" timeOffset="5398">3766 1265 1716,'0'0'-143,"0"-25"56,-24 25 203,24 0-175,0 0 359,-25 0-60,25-25-172,0 25 109,-25 0-171,25 0 35,0 0-1,-25-25 86,25 25-42,0 0 168,-25 0-19,25 0 16,-24 0-7,24-24-307,0 24 88,0 0-19,-25 0 46,25 0-5,-25 0-91,25 0 99,0 0-172,0 0 283,0 0-132,0 0-95,0 0 118,0 0-44,0 0 15,0-25-19,0 25 93,0 0-110,0 0-39,0 0 157,0 0-108,0 0-131,0 0 161,0 0-181,0 25 175,0-25-41,0 0 104,0 0 33,0 24-133,0-24 26,0 0 38,0 25-164,0 0-1,0-25 107,25 25-14,-25 0 24,0-25 17,0 25 124,0-1-278,25 1 154,-25 0-36,0-25-5,0 25 21,0 25-13,0-26 19,0 1-103,0 0 114,0 0 100,0 25-100,24-26-17,-24 1 19,0 24 33,0-24-92,0 0 83,0 0-36,0 0-133,0 24 146,0-24 106,0 0-145,0 0 5,0 0 191,0 0-343,0-1 182,0 1-29,0-25-157,0 25 183,0-1 109,0-24-112,0 25-7,0 0-19,0-25-109,0 0 274,0 25-149,0-25 3,0 25 126,0-25-292,0 0 153,0 25-3,0-25-171,0 0 284,0 24-123,0-24 107,0 25-81,0 0-156,0-25 149,0 25-108,0 0 89,25-25 39,-25 25 78,0-25-75,0 24 141,0-24-151,0 25 1,0 0-23,0-25-130,0 25 127,25-25 20,-25 25 142,0-25-33,0 25-24,0-25-106,0 0-7,0 24-66,0-24 80,0 0 4,25 25-8,-25-25 117,0 0-76,0 0-27,0 25-113,0-25 93,0 0-79,25 0 6,-25 24 206,0-24-209,0 0 102,0 0 117,0 0-146,24 0 13,-24 0-13,0 0 27,0 0-74,0 0 250,0 0-121,25 0-4,0 0-35,-25 0-148,25 0 121,0 0-144,-1 0 141,1-24 197,0 24-183,0 0 214,0-25-36,23 25-362,-23-25 186,25 25-207,-25-24 54,-1 24 293,1 0-133,25-25-13,-25 25-10,-1 0-129,-24-25 261,25 25-102,-25 0-30,25 0 20,-25 0-145,0 0 275,0 0-134,0 0-19,0 0 13,0 0-193,0 0 274,0 0-243,0 0-114,0 0-12,0 0-205,0 0 98,0 0 133</inkml:trace>
  <inkml:trace contextRef="#ctx0" brushRef="#br0" timeOffset="6384">4187 1364 2224,'0'0'53,"0"-25"-11,0 25-60,0 0 60,0-24 15,0 24 234,0-25 126,0 25 18,0 0-143,0-25-179,0 25-21,0 0-54,0 0 82,0 0-24,0-25-22,0 25-11,0 0-18,0 0-24,0 0-3,0 0-32,0 0-4,0 0 4,0 0-21,0 0 18,0 0 6,0 0-3,0 0 32,0 25-15,0-25 1,0 0-8,0 25-13,0-25 17,0 25-18,0-25-10,25 24-72,-25 1-58,0 0 59,0 0-57,0 0-151,25 0-20,-25-1-99,0 1 83,0 0 169,0 0-44,0 0-294</inkml:trace>
  <inkml:trace contextRef="#ctx0" brushRef="#br0" timeOffset="6684">4113 1687 1910,'-25'0'28,"25"-25"-84,0 25 158,0 0-56,-25 0 115,25 0 40,0 0-141,0 0 138,0 0-198,0 0 98,0 0-83,0 0-5,0 0 160,0 0-14,0 0 75,0 0-22,0 0-80,0 0-10,0 0-22,25 0-157,-25 0 101,25 0-125,0 0 27,-1-25 278,1 25-289,0 0 105,0 0-7,0-24-181,-1 24 164,1 0 138,25-25-147,-25 25 2,-1 0 14,1 0-170,0 0 228,0 0-203,-25 0 16,25 0-203,-1 0-198,-24 0 245,25 0-135,-25 0-80</inkml:trace>
  <inkml:trace contextRef="#ctx0" brushRef="#br0" timeOffset="6986">4435 1910 2644,'0'0'-76,"0"0"43,0 0 225,-25 0 32,25-25 102,0 25-25,0 0-165,0 0-178,0 0-40,0 0 99,0 0-172,-24 0 253,24 0-26,0 0-109,-25 0 122,25 25-108,0-25 43,-25 0 0,25 0-109,-25 25 89,25-25 10,0 0-33,0 25 98,-25-25-88,25 0-13,0 25 59,0-25-3,0 0-137,0 0 116,25 0-107,-25 24-33,25-24 255,0 0-183,-25 0 161,25 0-64,-1 0-18,1 0-32,-25 0-93,25 0 200,0 0-82,0 0 26,-25 0 59,24 0-206,1 0 75,-25 0 69,25 0-157,0 0 196,-25 25-182,0-25 15,25 0 197,-25 0-92,0 25 78,0-25-42,0 0-131,0 24 85,0-24 27,0 0 19,-25 25 86,25-25-81,-25 25-31,0-25 14,0 25-70,1-25-14,24 25 10,-25-25-75,0 0 112,0 25-14,0-25-87,1 0 108,-1 0-125,25 0-191,-25 0-14,0 0-32,25 0-275</inkml:trace>
  <inkml:trace contextRef="#ctx0" brushRef="#br0" timeOffset="7604">4931 1563 2083,'0'-25'53,"-24"25"17,24 0 19,0 0-62,0 0-7,-25 0 133,25 0 110,0 0 112,0 0-18,0 0-109,0 0-88,0 0-86,0 0-17,0 0-144,0 0 94,0 0-100,0 0 2,0 0 81,0 0-118,0 0 280,0 0-159,0 0 17,0 0 108,0 0-280,0 0 156,0 0 19,0 0-3,0 0 135,0-25 3,25 25-154,-1 0 30,-24 0-122,25 0 111,0 0-9,-25 0-163,25-25 145,0 25-115,-1 0 258,1 0-103,-25 0 127,25-24-167,0 24-110,-25 0 288,25 0-324,-1 0 334,-24 0-164,0 0-35,25 0 35,-25 0-6,0 0-27,0 0 12,0 0 178,0 0-209,0 0 126,0 0-356,25 0-141,-25 0-17,0 0-32,0 0 262,0 0-175,0 0-122</inkml:trace>
  <inkml:trace contextRef="#ctx0" brushRef="#br0" timeOffset="8679">5924 918 983,'0'0'189,"0"0"31,0 0 38,0 0-4,0 0-304,0 0 125,0 0-5,0-25 42,0 25 114,0 0-212,0 0-37,0 0 26,0 0 97,0 0-13,0-25 27,0 25-66,0 0-78,0 0 76,0 0-22,0 0 4,0 0-13,0 0-9,0 0 4,0 0 180,0 0-22,0-25 29,25 25 7,-25 0-287,0 0 135,0 0-143,24 0 7,-24 0 201,0 0-81,24 0 101,-24-25-26,25 25-98,-25 0-49,25 0 29,-25 0 33,25 0-29,-25 25 13,24-25-13,-24 0-119,0 0 18,25 0 131,-25 25-119,0-25 187,0 0 29,0 25-213,0-25 80,0 25 62,0-25-167,0 25 84,0-1 63,0-24-126,0 25 174,0 0 17,-25-25-59,1 25-110,24 0-36,-25-25 100,25 25 20,0-25 92,-25 24-115,0-24-120,25 0 130,-24 25 3,24-25 117,0 0-107,0 0-6,0 0-30,0 0 39,0 0 108,0 0-121,0 0 20,0 0-9,0 0-1,0 0 24,24 0 34,-24 0-21,0-25 7,25 25-159,-25 0-21,25 0 6,0 0-6,-1-24 126,-24 24 103,25 0-119,0 0 10,0-25 16,0 25-36,-25 0-51,24 0-156,1 0-99,0 0-37,-25 0-61,25-25 30,0 25-18</inkml:trace>
  <inkml:trace contextRef="#ctx0" brushRef="#br0" timeOffset="9442">5775 1339 752,'0'0'204,"0"0"-148,0 0 236,0 0-199,0 0-60,0 25 196,0-25-238,0 0 217,0 0-299,0 0 114,0 0 32,0 0-190,0 0 309,0 0-287,0 0 130,0 0 174,0 0-147,0 0 98,0 0-133,0 0 5,0 0 19,0 0 14,0 0-32,0 0 23,0 0-23,0 0 48,0 0-104,0 0-21,0 0 120,0 0-124,0 0 130,0 0-22,0 0-100,0 0 97,0 0 15,0 0 92,0 0-67,0 0-3,0 0-52,0 0-73,0 0 52,0 0 3,0 0 183,0 0 33,0 0 34,0 0-107,0 0-136,0 0 80,0 0-46,25 0 122,-25 0-5,0-25-103,24 25-144,-24 0 2,25 0-37,-25 0 20,25 0 158,0 0-20,-25 0 10,25-24 118,24 24-138,-25 0 18,1 0 6,25-25-175,-26 25 327,26 0-213,0 0 4,-1-25 0,26 25-166,-26 0 165,1-25 11,-1 25 38,26 0-59,-26-25 41,1 25-6,25 0-7,-26-25 27,1 25-20,-1 0-1,1-24-37,-25 24 17,24 0 31,1-25-51,-25 25 44,0 0-31,24 0-28,-24-25 45,0 25-27,-25 0 10,25 0 7,-1 0 3,-24 0-3,0 0 188,0 0-191,25-24 3,-25 24-24,0 0-154,0 0 175,0 0-14,0 0 17,0 0-79,0 0-9,0 0-43,0 0-23,0 0 114,0 0-36,0 0-208,0 0-17,0 0-168,0 0 134,0 0 123,0 0-314</inkml:trace>
  <inkml:trace contextRef="#ctx0" brushRef="#br0" timeOffset="12008">6270 1464 1284,'0'0'205,"0"0"27,0 0 27,0-25 21,0 25-275,0 0 1,0-25 128,0 25-89,0 0 99,0 0 186,0 0-210,0-25 247,0 25-162,0 0-227,0 0 221,0 0-270,-25 0 121,25 0 117,0 0-285,0 0 219,0 0-107,0 0 13,0 0 0,0 0-119,0 25 247,0-25-263,0 0 131,-25 0-19,25 25-143,0 0 169,-24-25 123,24 24-143,-25 1 7,25 0-20,0-25 16,0 25-10,-25 0 4,25 0 23,0-25-169,-25 24 179,25 1 0,0-25-37,0 25 11,0-25 22,0 24 7,0-24 14,25 0-14,-25 0 126,0 25-172,25-25 0,-25 0 23,25 0 4,-1 0 144,-24 0-154,25 0 2,0 0-23,0 0-132,0 0 307,-1 0-141,1 0-169,0 0 179,-25 0 35,25 0 90,0 0-152,-1 0 128,-24 0-325,25 0 189,-25 0 169,0 0-168,0 0 20,25 0-23,-25 0-124,0 0 134,0 0-4,0 0 38,0 0-4,0 25 4,0-25 193,0 0-332,-25 0 135,25 0-115,-25 0-62,1 25 190,24-25 103,-25 0 24,0 25-143,0-25-20,0 25-73,1-25-61,-1 0 124,0 0 26,0 0-36,0 24 184,1-24-184,24 0 20,-25 0-83,25 0-385,-25 0 174,25 0-133,0 0 6,-25 0-151</inkml:trace>
  <inkml:trace contextRef="#ctx0" brushRef="#br0" timeOffset="12598">6915 1488 1773,'0'0'196,"0"-24"-89,0 24 44,0 0 58,0-25-151,0 25 343,0 0-23,0 0 20,0 0-124,0 0-261,0 0-26,-25 0-82,25 0 300,0 0-168,-25 0 3,25 0 4,0 0-184,-24 0 191,-1 25 156,25-25-162,-25 0 142,0 24-190,25 1-149,-25-25 152,25 25-181,-24-25 174,24 25 0,-25 0 7,25-25 7,0 25 17,0-25-17,0 24-10,0 1 7,0-25-11,0 25-11,0-25-19,0 24-72,25-24 92,-25 25-18,24-25-58,1 0-185,-25 25-192,25-25 62,0 0 24,0 0-38,-1 0-80</inkml:trace>
  <inkml:trace contextRef="#ctx0" brushRef="#br0" timeOffset="12897">7287 1513 2644,'0'25'-55,"0"-25"117,-25 0-84,25 0 32,0 0 159,0 0 11,0 0 88,-25 0-19,25 0-123,0 25-107,-24-25-2,24 0 13,0 0 29,0 0-35,0 25-132,0-25 125,0 0-20,0 0 13,0 0 127,0 25-256,0-25 133,0 0 9,0 0 21,24 24-28,-24-24 5,0 0-140,25 25-24,-25-25 256,0 0-266,25 25 153,-25-25-12,25 0-88,-25 24 242,0-24 1,25 0-1,-25 25-36,0-25-116,0 0-7,25 0 20,-25 0 8,0 25-130,0-25 115,0 0-125,0 0 112,0 0 27,0 25-10,0-25 106,0 0-96,-25 0-1,25 25-105,-25-25 140,0 25-13,0-25-35,25 0 8,-25 24-128,1-24 141,-1 0 116,0 0-57,0 25-134,25-25-302,-25 0-2,1 0-33,24 0-78</inkml:trace>
  <inkml:trace contextRef="#ctx0" brushRef="#br0" timeOffset="13288">7337 1364 2559,'0'0'24,"0"0"235,0 0-91,25-25 198,-25 25-55,0 0-291,0-24 275,24 24-153,-24 0-135,0 0 70,25 0-160,-25-25-43,0 25 187,25 0-44,-25 0-6,0 0-5,25 0 142,-25 0-137,25 0-1,-25 0 174,24 0-377,-24 0 193,25 0-21,-25 0-176,25 0 386,-25 25-195,0-25 9,0 24 21,0-24-179,0 25 169,0-25-11,0 25-13,0-25 34,0 25-17,0 0 0,0 0 7,0-25-63,0 24 60,0-24 16,-25 25-34,25-25 31,0 25-27,0-25-21,0 0 55,0 25-24,0-25 163,0 0-215,0 0-33,0 0 30,0 0-193,0 0 213,0-25 195,0 25-174,0 0-20,25 0-75,-25 0-392,25-25 218,-25 25-151,25 0 124,-1 0 26,1-25-145,-25 25 247,25 0-260</inkml:trace>
  <inkml:trace contextRef="#ctx0" brushRef="#br0" timeOffset="13710">7833 1836 3581,'-25'0'73,"25"0"-80,0 0 54,0 0 60,0 0-15,0-25 182,-25 25-7,25 0-49,0 0-32,0 0-78,0-25-23,0 25-41,0 0 4,0 0-52,0 0-7,0 0 22,25 0-19,-25-25 23,25 25-11,-25 0 7,25 0-44,-25 0-19,25 0-39,-1-25-26,-24 25-23,25 0-30,0 0-2,-1 0-46,1 0 26,-1 0-5,-24 0 40,25 0-152,0 0-63,0 0 101,-25 0-94,25 0 145,-1-25-308</inkml:trace>
  <inkml:trace contextRef="#ctx0" brushRef="#br0" timeOffset="13957">7957 1711 3104,'-25'25'119,"0"-25"-23,1 0 231,24 0-111,0 0-37,-25 0 72,25 0-190,0-25 170,0 25-52,-25 0 89,25 0-189,0 0-64,0 0-52,0 0-134,0 0 127,0 0 1,0 0 10,0 0 30,0 0-1,0 25 4,0-25 173,0 0-266,0 25 4,0-25-35,0 0-24,0 25-30,25 0-29,-25-25 104,0 25-289,0-25 139,25 0 3,-25 24-48,24-24 126,-24 0 25,0 0-30,25 0-167,-25 0-297</inkml:trace>
  <inkml:trace contextRef="#ctx0" brushRef="#br0" timeOffset="14175">8130 1662 2571,'24'0'-75,"-24"0"62,0-25 19,0 25 22,0 0 196,25 0 1,-25 0-7,0 0 165,0 0-213,0 0-61,0 0-13,0 0-181,25 0 95,-25 0 3,0 0-23,0 0-10,0 0 13,25 0 121,-25 0-104,0 0 23,0 25 129,0-25-302,25 0 137,-25 25 116,0-25-116,0 0 30,0 24-21,0-24 19,0 25-184,0-25 126,0 25 33,0-25 46,0 25-70,0-25 48,-25 25-31,25-25-197,0 0 227,0 0 129,0 25-156,0-25 8,0 0-8,0 0-167,0 0 184,0 0-26,0 0 168,0 0-135,0 0-27,0 0-20,0-25-46,0 25-65,25 0-29,-25 0-41,24-25-217,1 25 139,0-25-37,0 25 150,-25-25-140,25 0 240,-1 25 19,1-24-369,0 24 192,0-25-185,0 0 20,-25 25 304,24-24 105,1 24 317,-25-25-71,25 25 72,-25-25 6,0 25-226,0 0 245,0 0-100,0 0-28,0 0-21,0 0 5,0 0 111,0 0-154,0 0 123,0 0-279,0 25-63,-25-25 235,25 0-262,0 0 133,-25 0-30,25 0-106,0 25 229,0-25-156,-24 0 23,24 0 4,0 24-175,0-24 300,0 0-155,0 0-10,0 25 47,0-25-132,0 0 125,0 0 26,0 25-36,0-25 7,0 0 10,0 24 128,0-24-135,0 0-27,24 0 1,-24 25-8,0-25 27,0 0-26,25 25 146,-25-25-274,0 0 114,0 0 54,0 0-13,0 0 180,0 25-194,25-25 4,-25 0-139,0 0 100,0 0 55,0 25-37,0-25 17,0 0-3,0 25 120,0-25-111,-25 0-49,25 24-169,-25-24 112,25 0 96,-24 25-64,-1-25-159,25 0-150,-25 25-81,25-25 151,0 0 50,-25 0-327</inkml:trace>
  <inkml:trace contextRef="#ctx0" brushRef="#br0" timeOffset="14852">8725 1711 3360,'0'0'152,"0"0"-67,0 0 47,0 0 33,0 0-93,0 0 88,0 0-15,0 0-34,0 0-66,0 0-6,0 0-36,0 0-20,0 0 17,25 0 166,-25 0-194,25 0-14,-1 0-10,-24-24-263,25 24 138,0 0 119,0 0-156,0 0-140,-25 0 43,24-25-114,1 25-152,0 0 52</inkml:trace>
  <inkml:trace contextRef="#ctx0" brushRef="#br0" timeOffset="15043">8973 1563 2307,'0'0'130,"-25"0"-15,25 0 119,-25 0 278,25 0-234,0 0 108,-24 0-73,24 0-228,0 0 150,-25 0-49,25 0-9,0 0-60,0 0-44,0 0-21,0 0-59,0 0-11,0 0 10,0 0-7,0 0-22,0 0 41,0 0 63,0 0-82,0 0 30,0 25 4,0-25-87,0 0 65,0 25 25,-25-25-33,25 24 14,0 1 20,0 0-49,0-25-18,0 24-41,0 1-57,0 0-23,0-25-44,0 25-45,0-25 36,0 25 1,0-25-191,0 0 90,0 25-56,0-25-60,0 0-94</inkml:trace>
  <inkml:trace contextRef="#ctx0" brushRef="#br0" timeOffset="15337">9097 1464 2816,'0'0'103,"0"0"82,0 0 59,0 0 55,0 0-235,0 0 108,0 0-185,0 0-24,0 0 133,0 0-188,25 0 122,-25 0 160,0 0-180,0 0 135,25 0-4,-25 0-208,0 24 244,0-24-319,24 0-5,-24 0 13,0 25-79,0-25 226,25 25-23,-25-25 7,0 25 33,0 0-54,0-25 192,0 25-158,0-1-10,-25-24 10,25 25-164,-24 0 170,24-25 129,0 24 0,0-24-168,-25 25 157,25-25-299,0 0 11,0 0 170,0 0-170,0 0 375,0 25-231,0-25-13,0 0-37,0 0-283,0-25 170,0 25-128,0 0 66,25 0-120,-25-25 96,0 25-123,24-24-117</inkml:trace>
  <inkml:trace contextRef="#ctx0" brushRef="#br0" timeOffset="15659">9469 1290 3674,'0'0'-40,"0"0"199,0 0-122,-25 0 81,25 0 74,0 0-171,0 0 155,0 0-40,0 0 143,0 0-230,0 0-2,0 0-58,0 0-176,0 0 198,0 0-47,0 0 33,0 25 3,0-25 7,25 0 10,-25 0-2,25 0 164,-25 24-168,0-24 10,25 0-13,-25 25-177,25 0 315,-25-25-146,0 25-10,24 0-1,-24 0-136,25-25 130,-25 24-33,0 1 35,0 0-27,0 0 13,0 25 40,0-26-64,0-24 14,0 25-45,0 0-3,-25-1 21,25 1-47,-24 0 144,24-25-212,-25 25 114,0-25-63,0 25-302,0 0 212,-24-25-310,24 24 137,-25-24-152</inkml:trace>
  <inkml:trace contextRef="#ctx0" brushRef="#br0" timeOffset="16338">9891 199 1991,'0'0'20,"25"0"3,-25-25-156,0 25 159,0-25-137,0 25 190,0 0 151,0-25-93,0 25 1,25 0-177,-25 0 140,0-25-74,0 25 63,24 0 12,-24-25 92,0 25 16,24 0-14,-24-24 139,25 24-335,-25 0 30,0-25 111,25 25-178,-25 0 127,0 0-30,25 0 110,-25 0-157,0-25-33,0 25 3,0 0-142,0 0 156,0 25-1,0-25 177,0 0-21,0 25-131,0-25 9,0 24-196,0 1 20,0 0 143,0 0 10,0 0 17,0 0-7,0 24 196,0-24-207,0-1 1,0 26-14,0-25-22,0 0 43,24 24-14,-24-24 4,0 25-155,25-25 172,-25 24-8,0-24 11,0 0-48,25 25 11,-25-25 6,0-1-7,0 26 59,25-26-25,-25 1 25,0 25 10,25-25-48,-25 0 17,0 24-7,24-24 165,-24 0-175,25 25-7,-25-26-24,25 26-154,-25-26 351,25 26-169,-25 0 13,0-1-20,25 1-161,-25 0 171,0-1-10,24 1 3,-24 0-11,0-1 4,0 1 14,0-1 0,0 1 215,0 0-226,25-1 4,-25-24 4,0 25-205,0-25 212,0 24-22,0-24-3,0-1 0,0 1 4,0-25 10,0 25-7,0 0 225,0-25-193,0 25-15,0-25 15,0 0-237,0 25 377,0-25-169,0 0 11,-25 0-3,25 0-158,0 0 154,-24 0 3,24 0 1,-25 0-36,0 0 11,0 0-3,0 0 0,1 0 6,-1 0 8,0 0-17,-25-25 132,26 25-157,-1 0-9,-25 0 137,26-25-353,0 25 230,-1 0-82,-25 0-323,25-25 219,0 25-119,1 0-5,-1 0-11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37:03.66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72 73 1176,'0'0'186,"0"0"-14,0 0-118,0 0 191,0-26-164,-25 26 24,25 0 97,0 0-345,0 0 30,0 0 155,0 0-132,0-24 307,-25 24-2,25 0-277,0 0 146,0 0-161,0 0-17,0 0 115,0 0 35,-25 0 27,25-25 17,0 25 11,0 0 8,0 0 74,0 0-49,0 0 112,0 0-21,0 0-57,0 0 31,0 0-282,0 0 46,0 0-20,0 0-34,0 0 127,0 0-62,0 0-1,0 0 3,0 0 24,0 0 4,0 0-4,0 0-7,0 0 88,0 0-154,0 0 47,0 0-24,0 0-96,0 0 149,0 0-59,0 0 129,0 0-113,0 0 30,0 0-26,0 25 74,0-25-35,0 24 107,0-24-107,0 26-150,25-1 137,-25-1-123,0 1 74,0 0-22,0 0 26,0 0-136,0 0 55,25 24 29,-25-24-135,25-25 99,-25 25-54,0 0-72,25 0 223,-25 0-48,0 0-142,0-25 201,0 25-350,24-1-23</inkml:trace>
  <inkml:trace contextRef="#ctx0" brushRef="#br0" timeOffset="393">47 396 1090,'0'0'225,"0"0"50,0 0-169,0 0 163,0-25-321,0 25-38,0 0 166,0 0-145,0 0 259,0 0-181,0 0 134,0 0-18,0 0-176,0 0 43,0 0-126,0 0 113,0-25 12,0 25 12,0 0 113,25 0-249,-25 0 28,25 0 233,-25-25-101,24 25-10,1 0-32,-25 0-11,25 0-126,-25-25 141,25 25 86,-25 0-171,0 0 194,24-25-89,-24 25-36,0 0 79,25 0-60,-25-24 178,0 24-31,0 0 10,0-25-20,0 25-49,0 0 123,0 0 3,0-25 9,0 25-98,0 0-117,0 0 103,0-25 38,-25 25-57,25 0-31,0 0 64,0 0-199,0 0 156,-24 0-11,24-25-190,0 25 150,0 0-29,0 0-11,0 0 24,0 0-17,0 0-31,0 0 45,0 0-17,0 0-21,0 0 198,0 0-191,0 0-13,0 0 173,0 0-301,0 25 158,0-25 37,0 0-153,0 25 130,0-25-8,24 25-12,-24-25 26,0 25-20,0-1 33,0-24-43,0 25 0,0 0 47,0 0-34,25-25 20,-25 25-26,0 0-24,0-25 41,0 25-4,25 0 194,-25 0-204,0-25-19,0 24 99,25-24-339,-25 25 226,0 0-12,0-25-78,25 25 231,-25-25-26,0 25 30,24-25-23,-24 0-82,0 25-47,0-25-42,25 0-3,-25 0 3,0 0-49,0 0 145,25 0 9,-25 0-7,0 0 86,25 0-121,-25 0 22,24 0-150,-24 0 42,0 0-48,25-25-44,-25 25 183,25 0-44,-25-25 62,25 25 9,-25 0-42,0-25 11,24 25-23,-24-25 18,25 25 36,-25-25-12,0 25 24,25-24-3,-25 24 0,0 0 9,0-25-6,0 25-2,0 0-23,0-25 29,0 25 5,0 0 0,0 0 37,0-25 51,0 25 74,0 0 19,0 0 5,0-25-68,0 25-171,-25 0 65,25 0-13,0 0-108,0 0 253,0 0-204,-25 0 83,25-25-5,0 25-174,0 0 138,0 0-122,0 0 186,0 0-77,-24 0 90,24 0 29,0 0-99,0 0 83,0 0-133,0 0 24,0 25 30,0-25-21,0 0 31,0 0-44,0 25-13,0-25 20,0 0 27,0 25-14,0-25-20,0 25-84,0-25 108,0 0-4,0 25-13,0-25-16,24 0-47,-24 24-3,0-24 73,0 0 94,0 0-91,25 0-7,-25 0-55,0 0-135,0 25-1,25-25 6,-25 0 25,0 0 155,0 0-4,25-25 35,-25 25-16,0 0-9,25 0-16,-25 0-18,0-24 28,24 24-16,-24 0 31,25-25-3,-25 25-33,0-25 45,25 25-24,-25 0 33,0-25 16,25 25-58,-25 0 76,0 0-40,0-25-33,0 25 24,24 0 15,-24 0-39,0 0 24,0 0-12,0 0-59,0 0 53,0 0 0,0 0 27,25 0-45,-25 0 12,0 0 24,0 0-15,0 0 33,0 0-3,0 0-33,25 0 89,-25 0-86,0 0-15,0 0 24,0 0-86,0 25 67,25-25 31,-25 0 13,0 0-35,0 25 23,0-25-1,0 0-33,0 25 103,24-25-73,-24 0-6,0 0-15,0 25-55,25-25 67,-25 0 6,0 0 21,25 0-21,-25 0 16,0 0 21,25 0-37,-25 0 0,0 0-34,25 0-21,-25 0 59,24 0-17,-24 0 20,25 0 8,-25 0-30,25-25 24,-25 25-3,0 0-48,25 0 27,-25-25 18,24 25-28,-24-25 35,0 25-13,25 0 0,-25-25 208,0 25-13,0 0 30,0-25-19,0 25-267,0 0 16,0-25 88,0 25-107,0 0 74,0 0 108,0 0-108,-25 0-20,25 0 10,0 0 44,-24 0-146,24 0 281,-25 0-159,25 0-136,0 0 113,0 0-165,0 0 297,-25 0-181,25 0 59,0 0 125,0 0-258,0 25 143,0-25-30,0 0 13,0 25-3,0-25 17,0 0 92,0 25-238,0-25 244,0 25-98,0-25-7,0 0 58,0 25-232,25-25-29,-25 0-37,0 25-67,25-25 141,-25 0 68,0 24-276,24-24 18,-24 0 84,25 0-274</inkml:trace>
  <inkml:trace contextRef="#ctx0" brushRef="#br0" timeOffset="1859">1730 47 2118,'25'0'74,"-25"-24"27,0 24-12,0 0 27,0 0-71,0 0-21,0 0 109,0 0 3,0 0 121,0-25-85,0 25-8,0 0-41,0 0-120,-25 0 4,25 0-108,0 0 13,-24 0 0,24 0 69,0 0 100,-25 0 10,25 0-13,-25 0-13,0 0-88,25 0-26,-24 25 42,24-25-2,-25 24 38,25-24 4,0 0-33,0 26 13,-25-26-85,25 25 33,0-25 45,0 24-2,0-24 64,0 25-160,0-25 72,0 25-84,0-25 88,0 25 115,0-25-89,25 25-7,-25-25 4,25 25-52,-25-25 68,24 0 54,-24 24-80,25-24 87,-25 0-213,25 25 132,-25-25-36,25 0 10,-1 0 114,-24 25-65,25-25-100,-25 0-35,25 0 15,-25 0 78,25 0 10,-25 25 89,25-25 33,-25 0-123,24 0 14,-24 0 29,0 0-159,0 0 143,0 0 73,0 0-122,0 25 128,0-25-189,0 0-10,0 0 139,0 0-100,0 0 80,0 0 19,0 0 12,0 0-5,-24 25-32,24-25 52,-25 0-52,0 25-29,0-25 35,25 0 31,-25 25-179,1-25 268,-1 0-142,25 0-7,-25 0-57,25 0-211,-25 25 59,25-25-154,0 0 53,-24 0 137,24 0-21,0 0-286</inkml:trace>
  <inkml:trace contextRef="#ctx0" brushRef="#br0" timeOffset="2412">2003 346 1649,'0'0'146,"0"0"34,0 0-78,0 0 36,0 0-102,0 0 0,0 0 119,0 0 106,0 0-25,0 0-27,0 0-4,0 0-237,0 0-13,0 0 81,0 0-23,25 0 84,-25 0 20,0 0-108,0 0-22,0 0 52,0 0-52,24-25 13,-24 25 16,0 0-139,0 0 13,25 0 84,-25 0 20,0 0 93,0 0-68,25 0 37,-25 0-63,0 0 24,0 0 63,0 0-209,25 0 45,-25 25 55,0-25 32,0 0 100,0 0-68,0 0-15,0 0-148,0 25 108,0-25 23,0 0-51,0 25 111,0-25-95,0 25-125,-25-25-16,25 0-5,0 25-34,0-25 160,0 25 1,-25-25 30,25 0 36,0 0-27,0 24 18,0-24-21,0 0-12,0 0 106,0 0-97,0 0 6,0 0-9,0 0-67,0 0 91,0 0-9,0 0 30,0 0-21,0 0-9,0 0 36,25 0-45,-25 0 24,0 0-21,25 0 6,-25 0-12,0 0-6,25 0 33,-25 0-21,0 0 27,24 0-9,-24 0-9,0 0 3,25 0 15,-25 0-27,0 0 3,25 0 0,-25 25 9,0-25 15,0 0-9,25 0 3,-25 0-24,0 0 9,0 25 24,0-25-30,0 0 33,0 0 15,0 0-6,0 25 39,0-25-17,0 0 96,0 25 36,0-25 1,0 0-34,0 25-97,0-25-127,0 24 83,-25-24-74,25 0 77,-25 26-1,25-26-2,-25 25 106,25-25-203,-24 0 187,-1 0-87,25 0-129,-25 24 161,25-24-265,-25 0-46,25 0 36,-25 0-209,25 0 211,-24 0-344</inkml:trace>
  <inkml:trace contextRef="#ctx0" brushRef="#br0" timeOffset="3321">2746 421 1979,'0'0'-108,"0"0"39,0 0 137,0 0 17,0 0 110,0 0-82,0 0-102,0 0 7,0 0 39,0 0 251,0 0-3,0 0-7,0 0 14,0 0-210,0 0-19,0 0 0,0 0-189,0-25-8,25 25 104,-25 0-116,0-25 262,0 25-101,25-25-111,-25 25 106,0-25-120,0 25 257,0-25-141,24 25-9,-24-25-7,0 1-38,0 24 32,0-25 147,0 25 53,0-25-301,0 25 103,0-25-121,0 25-39,0-25 181,0 25-17,0 0-4,0 0-12,0-25 19,0 25 17,0 0-20,0 0-13,0 0-11,0 0 28,0 0-21,0 0 7,0 0 160,0 0-193,0 0 13,0 0-17,0 0-15,0 0 13,0 0-4,0 25 36,0-25-141,0 0 275,0 25-127,0-25 0,0 25 135,0-25-122,0 25-35,0-25 22,0 25-41,0-25-123,0 24 283,0-24-165,25 25-83,-25-25 211,0 0-88,25 25 91,-25-25 14,0 0-115,25 0-64,-25 25 37,25-25 12,-1 0 21,-24 0 40,25 0-143,-25-25 87,25 25 3,0 0-23,-25 0 166,24-25-247,-24 25 114,25 0 26,-25-25-42,25 25 128,-25-24-224,25 24 44,-25-25 68,0 25 20,0-25 148,0 25-139,24-25 56,-24 25 24,0 0-69,0-25-1,0 25-79,0 0-34,0 0 21,0 0 102,0 0 87,0 0-126,0 0 10,0 0 116,0 0-252,0 0 222,0 0 10,0 0-256,0 0 166,0 0-126,0 0 90,0 0 42,0 0-61,0 0 36,0 0 19,0 0-13,0 0 152,0 0-158,0 0 20,0 25-31,25-25-135,-25 0 261,0 0-252,25 25 153,-25-25 122,0 0-238,0 0 235,25 25-138,-25-25-117,0 0 238,0 25-211,25-25 102,-25 0 116,0 24-235,0-24 213,0 0-78,0 25-102,0-25 112,0 0-125,0 25 236,0-25-143,0 0 89,-25 25-118,25-25-82,-25 0 62,25 25-275,-25-25 2,0 0-166,1 0 73,-1 25-182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23.09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0 124 2474,'25'0'27,"-25"0"34,0 0-88,0 0 51,0-25-15,0 25-12,0 0 277,0 0-8,25-25 8,-25 25-12,0 0-288,0 0-23,25 0-46,-25-24 9,25 24 208,-25 0-3,25 0-112,-25-25 12,25 25-25,-25 0-130,25 0 185,-25 0-260,25-25-177,-25 25 182,25 0-299,0 0 82,-25 0-91</inkml:trace>
  <inkml:trace contextRef="#ctx0" brushRef="#br0" timeOffset="220">50 446 1165,'0'25'194,"0"-25"62,0 25-185,-25-25 11,25 24 0,0-24-35,0 0 228,0 0-98,0 0-204,0 0-32,0 0-27,0 0 89,0 0 113,0 0-86,0 0 93,0 0-120,0 0-108,0 0 123,25 0-124,-25 0 190,25 0 9,0 0-108,0 0-29,0-24-164,-25 24-281,25 0-69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23.94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248 397 2177,'0'0'44,"0"0"45,0-24 230,0 24 22,0 0 73,0-25 51,0 25-239,0 0-167,0 0-76,0 0-106,0 0 3,0 0 173,0 0-59,0 0 140,0 0-144,0 0-10,0 0 20,0 0 10,0 25-3,0-25-34,0 0 13,0 24-137,0-24 151,0 25 3,0-25 128,0 25-145,0-1 31,0 1-7,-25 0-134,25-25 118,0 24-8,0 1 31,0 0-17,0-1 20,0 1-23,0 0-17,0-25 81,0 25-177,0-1 24,0-24-218,0 25-62,0 0 5,0-25-113,0 25 90,0-25-162</inkml:trace>
  <inkml:trace contextRef="#ctx0" brushRef="#br0" timeOffset="326">495 694 2307,'0'0'60,"0"0"129,0 0 30,0 0 156,0 0-50,0 0-223,0 0-11,0 0-13,0 0-145,0 0 97,0 0-14,0-25-160,25 25 161,-25 0-1,0 0-33,24 0 151,-24 0-16,25-25-148,-25 25 120,25 0-178,-25 0-171,25 0 68,-1-25-151,-24 25-224,25 0 5,0 0-112</inkml:trace>
  <inkml:trace contextRef="#ctx0" brushRef="#br0" timeOffset="590">891 471 2118,'0'0'41,"0"0"57,0-24 245,0 24 56,0 0-75,0-25 148,0 25-349,0-25-12,0 25 104,0 0-159,0-24 144,0 24 24,0 0-62,0-25-2,0 25 6,0 0-65,0 0-15,0 0-30,0-25-40,0 25-24,0 0 96,0 0-114,0 0-12,0 0-3,0 0-63,0 0 82,0 0 7,0 0 22,0 25-22,0-25 12,0 0 25,0 0-3,24 25-23,-24-25-48,0 24-37,0-24-44,0 25-25,0 0 14,0-25-42,25 24-54,-25 1-34,0 0 26,0-25-202,0 24 9,0 1 108,0-25-120,0 25-75</inkml:trace>
  <inkml:trace contextRef="#ctx0" brushRef="#br0" timeOffset="980">1287 447 2095,'0'0'5,"24"0"117,-24 0-113,0-25 56,0 25 48,0 0-88,25 0 131,-25 0 157,0 0-50,25 0-5,-25 0 5,0 0-193,24 0-31,-24 0-2,0 0-40,25 0-41,-25 0 44,0-25-23,25 25 0,-25 0-226,25 0-69,-25 0-91,24 0 76,-24 0 134,25 0-302</inkml:trace>
  <inkml:trace contextRef="#ctx0" brushRef="#br0" timeOffset="1202">1460 570 2236,'-25'0'59,"25"25"-2,0-25-87,0 0 36,0 24 101,0-24 19,-25 0 243,25 0-90,0 0-37,0 0 6,0 0-258,0 0 42,0 0-124,0 0 115,0 0 71,0 0 22,0 0-13,0 0-243,0 0 123,25 0-100,-25 0-157,25 0 44,-1 0-152,1 0 21,0 0-204</inkml:trace>
  <inkml:trace contextRef="#ctx0" brushRef="#br0" timeOffset="1410">2151 373 2681,'0'0'21,"-25"0"214,25 0-39,0 0 139,-24 0-105,24 24-173,0-24 32,-25 0 15,25 0-68,0 0-42,-25 0-1,25 25-134,0-25 151,0 0-7,0 0 8,-24 25-18,24-25 3,0 24 11,0-24-24,0 0 168,0 25-151,24-25-3,-24 0 33,25 25-164,-25-25 289,25 0-159,-25 0 25,24 24-24,1-24-119,-25 0 197,25 0 102,0 0-143,-25 0-13,24 0-32,1 0-153,-25 0 168,25-24-14,-25 24-28,25 0 41,-25-25 11,24 25 31,-24-25 16,0 25 8,0 0-6,25-24-15,-25 24-2,0-25-32,0 25-7,0-25-14,-25 25 3,25-24-24,-24 24 164,24-25-195,-25 25-41,0 0 107,0-25-372,1 25 201,-1 0-185,0 0-181,0 0 99,1 0 62,-1 0-57,0 0-54</inkml:trace>
  <inkml:trace contextRef="#ctx0" brushRef="#br0" timeOffset="1914">297 1262 1807,'-25'0'-201,"1"0"235,-1 0-40,0 0-176,0 0 201,1 0-50,-1 0 51,25 0-15,-25 0 183,0 0-151,1 0 6,24 0 64,-25 0-6,25 0 2,-25 0-39,25 0 167,0 0-198,0 0-45,0 0 63,0 0-51,0 0-111,0 0 162,0 0-120,0 0 75,0 0 193,0 0-56,0 0 246,25 0-43,-25 0-153,25 0-60,-1 0-21,1 0 15,0 0 106,0 0-169,24-25-163,1 25-11,-1 0 3,1 0 161,-1 0 28,25-25-18,0 25-9,-24 0-3,24-24-21,0 24-24,1 0 31,-1-25-20,25 25 24,-25 0 0,0-25-32,0 25-6,1 0-11,-1-24 28,0 24-14,0 0-11,-25-25-10,25 25-14,0 0 28,-25-25 4,1 25 17,-1 0-4,1 0-17,-1-24 206,1 24-231,-25 0-20,-1 0-32,1 0-205,0 0 220,-1 0-3,-24-25 152,0 25-165,25 0-88,-25 0-63,0 0-264,0 0 66,0 0-6,-25 0 176,25 0-206</inkml:trace>
  <inkml:trace contextRef="#ctx0" brushRef="#br0" timeOffset="2370">569 1287 2903,'-49'25'-117,"24"-25"-117,0 0 59,0 0-219,25 0 87,-24 0 270,24 0-36,0 0 27,0 0 32,0 0 26,0 0 34,0 0 89,0 0 213,0 24-258,0-24-10,0 0 123,24 0-188,1 0 103,-25 0 76,25 0 9,0 0 87,-1-24 5,26 24-240,-25 0 86,24 0-128,1 0-6,24-25 198,-25 25-292,25 0 47,-24-25 13,24 25-41,0-25 121,1 25-7,-26 0 84,25-25-140,0 25 23,1 0-23,-26-24-123,24 24 103,2-25 23,-26 25 4,0 0-14,1-25 78,-1 25-140,1 0 49,-1-24-125,-24 24-129,0 0 89,0-25-232,-1 25 75,1 0-61,0-25-84,-25 25 24</inkml:trace>
  <inkml:trace contextRef="#ctx0" brushRef="#br0" timeOffset="2906">2646 175 670,'-25'-25'0,"25"25"49,0-25 13,-25 25 189,25-25-176,0 25-22,-24-24 14,24 24 10,0 0 6,0-25 26,-25 25 145,25 0-334,-25-25 188,25 25 138,-24 0-159,24 0-2,-25 0-5,25-24-46,-25 24-132,0 0 150,1 0 140,-1 0-252,25 0 164,-25 0-39,0 0-132,1 0 131,-1 24 28,0-24-50,0 0-17,1 25-13,-1-25-62,0 25 298,0-25-130,1 24 111,-1 1-100,-24 0-113,24 0 137,0-1-113,0 1 84,1 0-97,24 0-129,-25-1 85,0 26 54,0-25-129,25-1 244,0 1-95,0 24-183,0-24 235,0 0-106,0-1 28,0 26 112,0-26-220,25 1-3,-25 0-11,25 0 14,0 24 113,-1-24 1,1 0-11,0-1 28,24 1-11,-24 0 1,0 0-34,24-25-43,-24 24 46,24 1-26,1-25 2,-25 0 45,24 0-64,1 25 3,-1-25 33,-24 0-29,24-25 40,1 25 10,-1 0-31,-24-25 14,24 25-16,-24-24-8,25 24 24,-26-25 0,26 0 14,-25 0-17,-1 1 9,1-1 8,0 0-27,0 0 36,-1 1 1,1-26-3,-25 25 34,0 1 11,0-26-11,0 26-24,0-26-9,0 26-57,0-26 5,0 26 34,-25-26-18,25 25 11,-24 1 10,-1-26 184,0 25-260,0 1-3,-24-1-61,24 25-243,0-25 190,-24 25-12,-1 0-118,26-25 52,-26 25-56,1 0-277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45.32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3767,'0'0'-70,"0"0"252,0 0-60,0 0 96,0 0 144,0 0-177,0 0 120,0 0-80,0 0-26,0 0-23,0 0-72,0 0 1,0 0-39,0 0-74,0 0 24,0 0-13,0 0-19,0 0 16,0 0-46,0 0-24,0 0-72,0 0-52,0 0-50,0 0-79,0 0-51,0 0-136,0 0-199,0 0 8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28.93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75 76 1739,'0'0'5,"0"0"-16,0 0 3,0-25 42,-25 25 14,25 0 3,0 0 21,0 0-49,0 0-46,0 0 11,-25 0-25,25 0 5,0 0 52,0 0-5,0 0-119,0 0 78,0 0-36,0 0 11,0 0 137,0 0-77,0 25-12,0-25-11,0 0 6,0 0 16,0 0-72,0 24 58,0-24-19,0 0 45,0 25 315,0-25-218,0 24 193,0-24-225,0 25 11,0-25 157,0 0-171,0 24 160,0-24-181,0 25-275,0-25 262,0 24-284,0-24 165,0 0 343,0 25-298,0-25 32,25 0 48,-25 0-287,0 0 10,0 0 498,0 0-459,25 0 321,-25 0 20,0 0-86,0 0 25,0 0-71,0-25-18,25 25-134,-25 0 155,0 0-12,0-24 3,24 24 4,-24 0-14,0 0-6,25-25 17,-25 25-20,0 0 179,0-24-173,25 24 10,-25 0 36,0 0-222,25 0 364,-25 0-73,0-25-32,0 25-25,0 0-47,0 0 29,0 0-5,24-24 105,-24 24-236,0 0 33,0 0 111,0 0-108,0-25 206,0 25-9,0 0-214,0 0 257,0 0-134,0-24-124,0 24 137,0 0-160,0 0 9,0 0 106,0 0-51,0 0 10,0 0 18,0 0 13,0 0-6,0 0 89,0-25-89,0 25 6,0 0 144,0 0-224,0-25 77,0 25 27,0 0-97,0 0 147,0 0-1,0 0-27,0-24 1,0 24-29,0 0 4,-24 0-7,24 0-25,0 0-4,0 0 4,0 0 4,0 0-18,0 0 10,0 0 4,0 0-18,-25 0 4,25 0 10,0 0 4,0 0 0,0 0 22,-25 0-43,25 0-1,0 0 12,0 0-15,-25 24 7,25-24 25,0 0 4,0 25-4,-24-25 7,24 0-24,0 25-15,-25-1-10,25-24 3,-25 25 29,25-1 3,0 1 14,-25-25 24,25 24-34,-25 1-4,25-1-4,0 1-10,0 0-10,0-25 24,0 24-7,0 1-14,0 0 24,0-1-17,0 1 35,0-25 11,0 24-29,0 1-27,25-25-43,-25 24 1,0-24 17,25 25 1,-25-25 121,25 24-175,-25-24 98,25 0-36,-25 0-231,24 0 172,-24 0-147,25 0-157,0 0 52,-25 0-1,25 0-86,-1 0-59</inkml:trace>
  <inkml:trace contextRef="#ctx0" brushRef="#br0" timeOffset="873">867 26 1830,'0'0'11,"0"0"50,-25 0 276,25 0 55,0 0-209,-24 0 91,-1 0-268,25 0-35,-25 0 204,25 0-228,-25 0 53,1 25-10,24-25-9,0 0 95,-25 25-76,25-25 16,0 0-9,0 24-1,-25-24 174,25 25-208,0-25 21,0 24 23,0-24-177,0 25 196,0-25-22,25 24-42,-25-24 32,0 25-3,0-25 7,25 24-4,-25-24 10,24 0 88,-24 25-107,0-25 9,25 0-19,0 0-66,-25 25 95,25-25 19,-25 0-32,24 24-42,-24-24 194,25 0-178,-25 25 10,25-25 45,-25 0-187,25 0 161,-25 25 0,0-25-6,24 0-4,-24 0-21,0 24 132,0-24 1,0 0 2,0 0-119,0 0-130,0 0-18,0 0 170,0 25 117,-24-25-143,-1 0-32,25 0-241,-25 0 20,25 0 342,-25 0-325,1 0 119,24-25-33,0 25-212,0-24 344,0-1-35,0 25-79,0-25 131,24 1-11,-24-1-31,25 0 136,0 25-139,0-24 29,-1-1 38,1 1-16,0 24-68,0-25 116,0 25-26,-1-24 31,1-1 116,-25 25-116,25-24 35,-25 24-49,25 0 38,-25-25 254,0 25 36,0 0 169,0 0-31,0 0-354,0 0-137,0 0-158,0 0 111,0 0 5,0 0 65,0 0 0,-25 0-145,25 0 93,0 25 125,-25-25-96,25 0 113,0 0-21,0 24-194,0-24 76,0 0 10,0 0 115,0 25-115,0-25 45,0 0-117,0 24-113,0-24 331,0 0-51,25 25 34,-25-25-110,25 0-36,-25 0-62,24 24-14,-24-24 99,25 0-88,-25 0 98,25 25 7,0-25-1,-25 0 107,24 0-23,1 0-123,-25 24 21,25-24-25,-25 0 37,25 0 20,-25 25 56,24-25-52,-24 0-136,0 0 93,0 25 12,0-25 8,0 0 98,0 0-99,0 24 21,0-24-41,0 25-46,-24-25 175,24 25-188,-25-25 116,0 24-56,25-24-83,-25 25 202,1-1-130,-1-24 66,25 25-91,-25-25-287,0 0-86,25 24-75,-24-24 25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31.62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30 197 546,'0'0'203,"0"0"-125,0 0 16,0 0-14,0 0-17,0 0 99,0 0-13,0 0 63,0 0-152,0 0 35,0 0 18,0 0-138,0 0-17,-25 0 99,25 0-22,0 0 144,0 0-32,0 0-176,0-25 21,0 25-46,0 0 69,0 0 79,0 0-5,0 0 6,0 0-26,0 0 109,0 0 33,0 0 8,0 0-44,0 0-29,0 0-146,0 0-13,0 0-10,0 0-42,0-25 93,0 25-113,0 0 110,0 0-44,0 0-23,0 0 125,0 0 25,0 0-118,0 0 151,0 0-135,0 0-95,0 0 57,0 0-95,0 0 137,0 0-62,0 0 88,0-25-14,0 25-67,0 0 80,0 0-38,0 0 6,0 0-47,0 0 28,0 0 0,0 0-10,0 0 80,0 0-54,0 0 10,0 0-10,0 0 10,0 0-4,0 0 13,0 0-22,0 0 6,0 0-6,0 0-4,0 0 26,0-25 7,0 25-29,0 0-3,0 0 6,0 0-32,0 0 28,0 0-21,0 0 12,0 0-60,0 0-3,0 0 111,0 0-22,0 0 76,0 0 16,0 0-115,0 0 40,0 0 9,0 0 86,0 0-103,0 0-57,0 0 120,0 0-190,0 0 114,0 0 17,0 0-2,0 0-41,0 0-60,0 0 61,0 0-96,0 0 144,0 0 49,0 0-26,0 0-142,0 0 68,0 0 5,0 0-22,0 0 130,0 0-98,0 0 34,0 0-30,0 0-87,0 0 87,0 0-84,0 0 103,0 0 165,0 0-62,0 0-44,0 0-95,0 0 31,0 0-226,0 0 125,0 0 90,0 0-135,0 0 228,0 0-6,0 0-109,0 0 22,0 0-26,0 0-67,0 0 205,0 0-128,0 0 43,0 0 53,0 0-59,0 0-24,0 0-13,0 0-7,0 0-122,0 0 148,0 0-73,0 0 70,0 0 92,0 0-98,0 0 58,0 0-151,0 0-9,0 0 210,0 0-105,0 0 77,0 0-48,0 0-141,0 0 119,0 0 15,0 0-29,0 0 20,0 0-13,0 0-13,0 0-9,0 0 12,0 0 30,0 0-23,0 0 19,0 0-19,0 0 19,0 0-77,0 0 68,0-26 2,0 26-42,0 0 97,0 0-41,0 0-16,0 0-52,0 0 71,0 0-145,0 0 26,0 0 132,0 0-56,0 0 120,0 0 109,0 0-196,0 0-35,0 0 15,0 0-95,0 0 70,0 0 22,0 0 127,0 0-65,0 0 118,0 0-115,0 0-131,0 0 20,0 0-61,0 0 151,0 0-21,0 0 125,0 0-105,0 0-13,0 0-10,0 0-77,0 0 67,0 0-98,0 0-3,0 0 77,0 0 45,0 0 55,0 0 35,0 0-117,0 0-33,0 0-40,0 0 63,0 0 50,0 0-17,0 0-27,0 0 17,0 0-20,0 0 3,0 0 106,0 0 6,0 0 39,0 0-124,0 0 110,0 0-195,0 0-73,0 0 128,0 0-119,0 0-10,0 0 43,0 0 14,0 0 112,0 0 92,0 0-16,0 0-119,0 0-4,0 0 34,0 0-4,0 0 198,0 0-143,0 0-151,0 0 131,0 0-103,0 0 48,0 0 134,0 0-147,0 0-80,0 0 9,0 0 77,0 0-67,0 0 127,0 0 97,0 0-214,0 0 94,0 0-6,0 0-126,0 0 126,0 0 137,0 0-137,0 0 131,0 0-131,0 0-142,0 0 115,0 0-114,0 0 138,0 0-7,0 0 17,0 0-18,0 0 4,0 0 24,0 0-34,0 0 178,0 0-168,0 0-24,0 0 31,0 0-174,0-24 161,0 24-8,0 0 8,0 0 9,0 0 120,0 0-150,0 0 3,0 0 0,0 0-115,0 0 153,0 0-17,0 0-10,0 0-4,0 0 10,0 0-3,0 0-3,0 0 6,0 0-30,0 0 24,0 0-7,0 0-11,0 0 38,0 0-10,0 0 10,0 0 3,0 0-16,0 0-21,0 0 0,0 0-10,0 0 30,0 0 14,0 0-3,0 0 3,0 0-38,0 0 136,0 0-139,0 0 34,0 0-3,0 0 32,0 0-9,0 0-53,0 0-11,0 0-160,0 0 133,0 0 115,0 0-74,0 0-7,0 0 11,0 0 16,0 0 0,0 0-27,0 0 14,0 0-99,0 0 86,0 0 157,0 0-124,0 0-7,0 0-7,0 0-112,0 0 126,0 0-27,0 0 44,0 0-8,0 0 79,0 0 23,0 0-125,0 0 95,0 0-77,0 0 2,0 0-19,0 0 9,0 0-118,0 0 129,0 0-20,0 0 9,0 0 10,0 0-6,0 0 146,0 0-265,0 0 119,0 0-11,0 0-125,0 0 119,0 0 129,0 0-80,0 0-56,0 0 34,0 0-28,0 0-149,0 0 186,0 0-22,0 0 44,0 0-14,0 0 134,0 0 14,0 0-248,0 0 93,0 0-141,0 0 20,0 0 73,0 0 38,0 0 10,0 0-2,0-26 139,0 26-116,0 0 194,0 0-207,0 0-123,0 0 123,0 0-194,0 0 194,0 0-38,0 0-8,0 0-20,0 0-4,0 0 17,0 26 1,0-26-11,0 0 14,0 0 10,0 0 4,0 0 18,0 0-25,0 24 7,25-24-4,-25 26 8,0-1 6,0-25-10,0 25 21,25 0-21,-25 0-3,0 0 3,0-25-11,25 25 4,-25 1-21,0-1 11,24 0 116,-24 0-137,25-25 11,-25 25-4,25-25-120,-25 25 255,0-25-124,25 26-28,-25-26 146,24 0-271,-24 0 146,0 0 4,25 0-169,-25 0 135,25 0 101,-25 0-70,25-26 26,-25 26 104,0-25-101,24 25 112,-24-25-151,25 0-72,-25 0 4,0 25-24,0-25 144,25-1-12,-25 1 12,0 25 21,0-25 6,0 25 197,0-25-173,0 25 14,0-25 11,-25 25-176,25 0 188,0 0-32,0 0-2,0-25 7,0 25-38,0 0 21,0 0-3,0 0-22,0 0-10,0 0-3,0 0-15,0 0-18,0 0 33,0-25-4,0 25-18,0 0 7,0 0-21,0 0-4,0 0 14,0 0-17,0 0 10,0 0-3,0 0-18,0 0 53,0 0-21,0 25-14,0-25 14,0 0-25,0 0 25,0 0 11,0 0 3,0 0-3,0 0-18,0 0 10,-25 0 7,25 0-10,0 0 29,0 0-22,0 0 4,0 0 3,0 0-32,0 0 22,0 0-1,0 0 23,0 0-8,0 0-22,0 0 8,0 0-15,0 0 18,0 0 22,0 0-33,0 0 4,0-25-14,0 25 18,0 0-8,0 0-7,0 0 7,0 0-6,0 0 10,0 0 0,0 0 10,0 0-24,0 0 3,0 0 33,0 0-26,0 0 1,0 0 10,0 0-25,0 0 29,0 0-15,0 0 8,0 0-8,0 0-18,0 0 22,0 0-14,0 0 3,0 0 4,0 0-3,0 0 6,0 0 1,0 0 6,0 0-7,0 0-10,0 0 14,0 0 80,0 0-83,0 0-1,0 0-7,0 0-86,0 0 86,0 0-7,0 0 11,0 0-14,0 0 10,0 0 40,0 0-26,0 25 8,0-25-15,0 0-10,0 0 7,25 0 7,-25 25 11,0-25-11,0 0-7,0 25 17,0-25-24,0 0 17,0 25 105,0-25-111,0 25 6,25-25-6,-25 0-91,0 25 83,0-25 11,0 0-14,0 26-4,0-26 18,25 0 11,-25 25 3,0-25 1,0 0-8,0 0-11,0 25 15,24-25-8,-24 0 15,0 0 0,0 0-18,0 0 4,25 0-11,-25 25-4,0-25 14,0 0-20,25 0 6,-25 0-10,0 0-39,25 0 17,-25 0-27,25-25 14,-25 25-13,24 0 6,1 0 140,-25-25-155,25 25 10,0 0-13,-25-25-126,24 25 140,-24-26 30,25 1 28,-25 25 96,25-25 21,-25 0-111,0 25-11,0-25-93,0 0 5,0 0 129,0 25 147,0-26 52,0 26-124,0-24 0,0 24-134,0 0-21,-25-26 116,25 26 7,0 0-7,0 0 61,0 0-42,0 0-18,0 0 4,-25 0-108,25 0 62,0 0-22,0-25-18,0 25 21,0 0-17,0 0 14,0 0-8,0 0-17,0 0 0,0 0 0,0 0 0,0 25 29,0-25-4,0 0 4,0 0-4,0 0-7,0 0-1,25 26 15,-25-26 8,0 24-15,0-24 11,0 26-26,25-26 12,-25 25 3,0-25 7,25 25-15,-25-25 12,0 25 3,24-25-10,-24 25 21,0-25-15,25 25 0,-25-25 91,25 25-104,-25 1 3,0-26 105,25 25-235,-25-25 70,24 25-21,-24-25-129,0 25 120,25-25 7,-25 25 8,0-25 13,0 0 45,25 0 14,-25 25 4,0-25-1,0 0-44,-25 0 1,25 26-10,0-26 142,-25 0-99,25 0-6,-24 24 26,24-24-118,-25 0 98,25 0 121,-25 0-53,25-24-153,-25 24 109,25 0-105,0-26 5,-24 26 19,24-25-7,0 25 114,0-25-49,0 25 80,24-25-64,-24 25-115,25-25 25,0 25 93,-25-25 6,25 25-9,-25 0 80,24-26-73,-24 26 6,25-25 10,0 25-23,-25 0 152,25 0-106,-25 0-14,24-25 7,-24 25-116,25 0 58,-25 0 181,0 0-159,25 0 153,-25 0-120,0 0-178,0 0 145,25 0-168,-25 0 155,0 25 30,0-25 3,0 0-105,24 0 207,-24 25-125,0-25 0,0 0-9,0 0-113,25 26 8,-25-26 9,0 0 193,0 25-147,0-25 94,25 0-28,-25 0-139,0 0 204,0 0-17,0 0-215,0 0 49,25 0-163,-25 0 14,0 0 248,24 0-12,-24 0 8,0-25 243,0 25-233,0 0 25,0 0-1,25-26-257,-25 26 233,0 0 9,0 0-12,0-25 117,0 25 19,25 0 41,-25 0-5,0 0-100,0-25 126,0 25-192,0 0 124,0 0-134,0 0-131,0 0 137,0 0-110,0 0 139,0 0 125,0 0-137,25 0-10,-25 25 6,24-25-166,-24 0 141,0 0 48,25 0-39,-25 0 46,0 25-14,25-25-19,-25 0 13,25 0-16,-25 0 7,24 0-46,1 0 1,-25 0-144,25 0-33,0-25 161,-25 25-191,24 0 167,1 0-83,-25-25-110,25 25 207,0-25-27,-25 25 83,24-25 11,-24 25-9,0 0 61,0-25 58,0 25-19,0-25 47,0 25-58,0 0 169,-24-26 32,24 26 22,0 0-38,-25 0-151,25 0-28,-25 0-25,25 0 77,-25 0-36,25 0-6,-24 26-41,24-26-38,-25 0-2,25 0-22,0 0 145,-25 0-141,25 0 10,0 25-20,0-25-117,0 0 127,0 25-14,0-25 11,0 25-8,0-25 4,0 25 14,0 0 11,0-25-22,0 25-44,0 1 7,0-1-38,0 0-46,0 0 25,0 0 6,25 0-12,-25 1-43,0-2-110,0 2-35,0-26-115,0 25-19,25-25 140,-25 25-216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35.57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0 470 1910,'0'25'14,"0"-25"-17,0 0 17,0 0 0,0 25-99,0-25 23,0 0 76,0 0-90,0 0 150,0 25-69,0-25-25,0 0 57,0 0 86,0 0-58,0 0-42,0 0 38,0 0-167,24 0 278,-24 0-161,25 0 71,0 0-64,0 0-27,-25 0 17,24-25-73,1 25 95,0-25-152,0 25 116,-1-25 0,1 25-29,0-24 18,-25 24 96,25 0 28,-25-25-36,0 25 56,24 0-66,-24 0 100,0 0 57,0-25 64,0 25-119,0 0-167,-24 0 101,24 0-90,0 0 65,-25 0 74,25 0-96,-25 0 82,25 0-99,-25 0-46,25 0-99,-24 25-98,24-25 112,-25 0 16,25 0 75,-25 25 73,25-25 19,-25 24 3,25 1-20,0-25-61,0 25 104,0-25-131,-24 25 60,24 0-50,0-25-118,0 25 115,24-1-108,-24-24 218,0 25-178,25 0 19,0-25 166,0 25-266,-25-25 182,24 25-17,1-25-85,0 25 170,0-25-6,-1 24 0,1-24-73,0 0-9,0 0 10,-1 25-23,1-25-38,-25 0 166,25 0-178,0 0 21,-25 0 103,24 0-235,-24 0 171,0 0 115,0 0 51,0 0-192,0 0 39,0 0 3,0 0-159,0 0 155,0 0-15,0 0-124,0 0 243,0 25-135,-24-25 34,24 0-15,-25 0-123,25 24 101,-25-24 12,25 0-48,-25 0 210,25 25-65,0-25 53,0 0-53,-24 0-211,24 25 33,0-25-20,-25 0 108,25 0 23,0 0 83,0 25-93,-25-25-78,25 0 44,0 25 24,0-25-17,-25 0 10,25 0 14,0 25-111,-24-25 104,24 0 113,-25 0-113,25 0 146,0 24-221,0-24 75,0 0 42,0 0-146,0 0 132,0-24 99,0 24-173,0 0 27,0-25-39,0 25-118,0-25-101,0 0 119,0 0-122,25-24-57,-1 24 139,1 0-7,0-24 30,24 24 84,-24-25 102,0 25-69,0-24-40,-1 24-113,1 0 203,0-25-173,0 26 158,-1-1 0,1-24-175,-25 24 198,25 0 42,0-25 165,-25 25 78,24 1 50,-24-1 15,0-25-216,0 25 9,0 25 142,0-25-4,0 1 144,0 24 4,0-25-266,0 25 36,0-25-39,0 25-39,0 0 217,0-25-191,-24 25-53,24 0-73,0 0-138,0 0 81,0 0 10,0 0 8,0 0 7,0 0 25,0 0-18,0 0 0,0 25 10,0-25-24,0 25 28,0-25 17,0 25-41,0-1 34,0 1-27,0-25-1,0 25 32,0 0-28,0 0-7,24 0-49,-24-1-39,0 1-6,25-25-13,-25 25 156,0 0-161,0-25 105,25 25-131,-25-25-66,0 0 81,0 25-32,0-25 245,0 0-67,0 0 40,0 0-253,25 0-99,-25 0 193,0 0-115,0-25 412,0 25-187,24-25-168,-24 25 199,0-25-57,0 25 257,0-25-9,0 25-79,25 0-36,-25 0-38,0-25 136,0 25-72,0 0-103,0 0 0,0 0-156,0 0 32,25 0 83,-25 0-103,0 0 19,25 0 206,-25 0 25,0 0-38,24 0-118,-24 25 0,25-25 24,-25 0 23,25 25 107,-25-25-97,25 0-47,-25 25 119,24-25-72,-24 0 72,25 25-307,-25-25 86,25 0-8,0 0-143,-25 25 19,24-25-104,1 0-127,-25 0-105,25 0 11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38.58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297 147 1991,'0'0'117,"0"0"-38,0-25 39,0 25 67,0 0 114,0 0-35,0-25 15,0 25-56,0 0-203,0 0 85,0 0-62,0 0 11,0 25-44,0-25 0,0 0 13,0 0-6,0 0 26,0 0 8,0 25 7,0-25-35,0 25-33,0-25-7,0 25-10,0 0 37,0 0 4,0 0-18,0 0 11,0-1 125,0 2-122,25-26-27,-25 25 72,0-1-183,25 1 54,-25-25 27,0 25-154,25-25-36,-25 25-75,25-25-60,-25 0 3,0 25 90,25-25 51,-25 0-231</inkml:trace>
  <inkml:trace contextRef="#ctx0" brushRef="#br0" timeOffset="261">422 22 2060,'0'-24'32,"-25"24"80,0 0 53,0 0 176,25 0-19,-25 0-25,0 0 74,1 0-214,-1 0-131,0 0-26,0 24 24,0-24-105,0 25 124,0 1 93,0-26-115,25 24 160,-25 1-144,1 0-129,24 0-35,-25 25 99,25-25 35,-25 0 151,25 24-155,0-23-102,0-1 102,0 24-148,25-24 290,-25 0-125,25 0-6,-1 0-8,1 0-140,0 0 134,25 0 7,-25-1 0,25-24 6,-1 26-43,-24-26-1,25 0 1,0 0-31,0 0 98,-1 0 21,1-26-124,0 26 16,-25-24-57,24-1-57,-24 0 148,0 0 9,0 0 7,0 0 140,0-25-6,-25 25 27,25 1-164,-25-27 54,0 2-115,0 24 6,-25 0 141,25-25-6,-25 25 148,0 0-198,0 0-30,0 1-159,0-2-20,-24 26 159,24-25 46,0 25-6,-25 0-34,25 0 41,-24 0 133,24 0-191,0 0-19,0 0 77,0 0-446,25 0 98,-25 25-48,25-25-190,0 0 290,0 26-113,0-26-75</inkml:trace>
  <inkml:trace contextRef="#ctx0" brushRef="#br0" timeOffset="800">1342 22 2354,'0'0'30,"-25"0"45,25 0-42,0 0 18,-24 25-14,24-25-37,0 0 251,0 0-19,-25 0 2,0 26 14,0-26-145,25 24-145,-25-24 71,0 25 1,0-25-63,0 25 17,25 0 32,-24-25-9,24 25 43,0-25 64,-25 25-114,25-25 68,0 25-152,0-25 48,0 25-30,25-25-151,-25 0 100,24 0-108,1 0 26,0 25 167,0-25-117,0 0 44,0 0-3,0 0-103,0 0 110,-1-25 86,1 25-8,-25 0 88,25 0 79,-25 0-161,0 0 176,0 0-195,25 0-49,-25 0 192,0 0-156,0 0 128,0 0-4,0 0 80,0 0 11,0 0 62,0 25-38,-25-25-209,0 0 77,0 24 35,25-24-148,-24 26 142,-1-26-104,25 25 24,0-25 48,-25 24-42,25-24 10,0 0-223,0 25 289,0-25-170,0 0-122,25 0 85,-25 0-83,25 0-56,-1 25 164,-24-25 56,25 0-166,0 0 159,0 0 47,0 0-81,0 0 72,0-25 4,0 25-89,-25 0 26,25 0 30,-25 0 144,0 0 33,24 0 171,-24 0 47,0 0-26,0 0-49,0 0-154,0 0-145,-24 0-41,24 0 152,0 0-120,-25 0 224,25 25-138,-25-25-141,25 0 108,-25 25-47,25-25 3,0 25 11,-25-25 6,25 0-98,0 25 112,0-25-4,0 25-26,0-25 122,0 0-109,0 25 112,25-25 28,-25 25-266,25-25 204,-25 0-140,25 0 79,0 24-66,-25-24-226,24 0-100,1 0-202,0 0 182,0-24-1</inkml:trace>
  <inkml:trace contextRef="#ctx0" brushRef="#br0" timeOffset="1434">1938 73 3360,'0'0'81,"0"0"-84,0 0 148,0 0 128,0 0-243,0 0 102,0-26-125,0 26-94,0 0 152,0 0-8,25 0-2,-25 0-21,0 0-13,0 0-4,25 0-31,-25 0-7,25 0 28,-25 26-14,25-26 1,-25 0-18,0 0 27,25 0-34,-25 24-6,25-24-4,-25 0-57,0 25 37,0-25 4,0 25 3,0-25 5,0 25 213,0-25-147,0 0-96,0 25 83,0-25-215,0 25 165,0-25 94,-25 25 2,25-25 23,0 0-173,0 0 54,0 0-30,0 25-91,0-25 277,0 0-87,0 0-20,0 0 84,0 0-136,0 0 189,0 0 28,0 0-125,0 0-43,0 0-27,0 0-51,25 0 101,-25 0 186,0 0-296,25 0 4,-25 0-16,25 0 3,-25 0 146,0 0-73,24 0 266,-24 0-246,0 0-76,25 25 270,-25-25-339,0 0 121,25 0 143,-25 24-294,0-24 109,0 0 116,0 26-160,0-26 220,0 25-120,0-25 9,0 24 141,-25-24-24,25 0 24,-25 25-124,1-25 80,24 25-223,-25-25 66,0 25-17,0-25-207,0 0 144,0 0-186,25 25-53,-25-25-201</inkml:trace>
  <inkml:trace contextRef="#ctx0" brushRef="#br0" timeOffset="1919">2013 22 2201,'0'0'62,"-25"0"110,0 0 10,25-24 117,-25 24 10,1 0-66,-1 0-80,0 0-91,0 24-32,0-24-73,0 0 69,0 25-33,0-25 152,25 0-131,-24 0-14,24 26-4,-25-26-187,25 24 174,0 1 20,0 0 113,0-25-4,0 25-138,0 0-4,0 25-103,0-25-2,0 0 250,0-1-108,25 2 189,-25-1-59,24-1-249,1 1 108,-25 0-178,25 0 59,0-25 113,0 25 137,0-25-144,-25 25-13,25-25 3,0 0-133,-1 0 140,1 0 185,0 0-212,25 0-12,-25 0-8,0-25-81,0 25 232,0-25-98,-1 25-12,1-25-77,0 25 103,0-25 197,0 0-200,0 1-20,0-1-98,-25 25 21,25-26 238,-1 2 30,-24-1-119,0 0 88,0 0-130,25 0-24,-25 25 106,0-25-184,0 0 127,-25 25 21,25-25-7,0 25-21,-24-25-25,-1 25-27,0 0 3,25-24 14,-25 24 117,0 0-117,0 0-10,-25 0-8,26 0-113,-1 0 75,0 0-60,0 0-34,0 0 23,0 0-83,0 0-170,25 0 10,-25 0-301,0 0-146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42.08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51 323 2402,'0'0'18,"0"0"-30,0 0 60,0-25 172,0 25 86,0 0 108,0-26 19,0 26-282,0 0-74,0 0-29,0 0-89,0 0 112,0 0-36,0 0-53,0 0 1,0 0 14,0 0-25,0 0 11,0 0 0,0 0 4,0 0 26,0 0-16,0 26 13,0-26-10,0 0-3,0 25-1,0-1-50,0-24 81,0 26-98,25-1 116,-25-25-128,0 24-98,25-24 215,-25 26-113,0-26 56,25 25-9,-25-25 28,25 24-157,-25-24-34,25 0-17,-25 0-100,25 0 111,0 0 49,0 0 13,1 0-67,-1-24 11,0 24 215,0 0 18,0-25-75,0 25 120,-25-26-68,25 2-4,0 24 119,-25-25-156,0-1 29,25 26 59,-25-24 31,0 24 278,0 0-29,0-25-11,0 25-15,0 0-300,-25 0 129,25 0-178,0 0-1,0-26 107,0 26-175,-25 0 138,25 0-42,0 0-4,0 26 3,0-26-6,-25 0 0,25 0 197,0 25-197,0-25 16,0 0 17,0 24-204,0-24 187,0 0 143,0 26-153,0-26 7,0 25 17,0-1-157,0-24 150,0 26 7,0-26 3,0 25-10,25-25-3,-25 24-3,0 2-21,0-26 3,0 25 14,0-25-3,25 24-4,-25-24 11,0 0 142,0 26-149,0-26 167,0 0-35,0 25-174,-25-25 58,25 0-216,-25 0-15,0 24-185,25-24 4,-25 0 34,-25 0-274</inkml:trace>
  <inkml:trace contextRef="#ctx0" brushRef="#br0" timeOffset="552">1 47 2118,'0'0'35,"0"0"30,0-24-3,0 24 67,0 0-85,0 0-20,0 0-15,0-25-54,0 25 108,0 0-81,0 0-14,0 0-54,25 0-136,-25 0 1,0 0-88,0 0-94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50:43.26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-2 441 1910,'0'0'37,"0"0"156,0 0-10,0 0 196,0 0 84,0 0-181,0-24-35,0 24 24,0 0-271,0 0 41,0 0 66,0 0-207,0 0 164,0 0-16,0 0-31,0-25 17,0 25-16,0 0-12,0-25-2,0 25-14,0-25 10,24 0 13,-24 0 8,0 25 0,25-25-21,-25 0 3,25 0 8,-25 0-11,25 0-4,-25 0 4,25 0-10,-25 0 28,25 0-15,-25 0 14,0 25 18,0-25-42,0 25 39,0-25-25,0 25-28,0 0 24,0 0-38,0 0 18,0 0 13,0 0-27,0 0 28,0 0-25,0 0 7,0 0 21,0 0 0,0 25-7,0-25 11,0 25-21,0-25 20,-25 25 4,25 0-17,0 0 27,0 0-31,0 0 11,0 0 9,0 0-9,0 0-14,0 0 161,0 0-158,0-25-10,25 25 52,-25 0-159,0 0 138,25 0 28,-25-25-56,25 25-27,-25-1 7,25-24 164,0 26-22,-25-26-155,25 25-29,-25-25-68,25 0-95,-25 24 167,25-24 33,-25 26-118,0-26 217,0 0 139,0 0-79,24 0-113,-24 0 10,0 0-34,0 25-102,0-25 262,-24 0-119,24 0-38,-25 0 44,0 0-147,25 0 34,-25 0 63,0 0 209,0 24-92,0-24 20,0 0-52,0 0-20,0 0-58,0 0-13,25 0-116,-25-24-208,25 24 146,0 0-158,-25 0-56,25 0 41</inkml:trace>
  <inkml:trace contextRef="#ctx0" brushRef="#br0" timeOffset="604">845 392 1956,'0'-25'138,"0"25"-23,0 0 200,0-25 72,0 25-93,-25-25-48,25 25-122,0 0-52,-25 0-48,25-25 98,0 25-68,-25 0 3,25 0 11,0-25-31,-25 25-7,25 0-37,-25 0-6,25 0-1,-25 0-6,25 0 27,0 25-10,-25-25-4,25 0 13,-25 25-23,25-25 21,-24 25 13,24-25-27,0 25-4,-25-25 24,25 25 151,0-25-195,0 0-3,0 25 78,0-25-325,0 24 404,0-24-22,0 26-388,0-26 228,25 0-364,-25 0 14,24 25 286,-24-25-79,25 0 166,-25 0 9,25 0-15,-25 0 15,0 0 3,25 0 18,-25 0 12,0-25 9,25 25 3,-25 0 116,0-26-62,0 26 193,0-24 102,0 24-85,0-25 9,0 25-169,0 0 103,0-25-133,0 25 69,0 0-30,0 0-203,0-25 103,0 25-31,0 0-32,0 0 7,0 0 0,0 0 17,0 0 29,25 0-29,-25 0 8,0 0-22,0 25 15,25-25-1,-25 0-20,25 0-28,0 25-43,-25-25-17,25 25-36,-25-25 182,0 24-103,25-24-39,0 0-140,-25 26-226,0-26 80,25 25 92,-25-25 196,0 0 29,0 24 52,0-24-176,24 0-107,-24 0-63,0 0-64</inkml:trace>
  <inkml:trace contextRef="#ctx0" brushRef="#br0" timeOffset="1040">969 392 2025,'0'0'11,"0"-25"75,0 25 23,0-25-3,0 25 49,0 0 126,0-25-120,25 25 145,-25-25-71,0 25-199,0 0 116,0 0-230,0 0 39,25-25-10,-25 25-20,0 0 204,0 0-155,25 0 4,-25 0 128,25 0-234,-25 0 295,25 0-48,-25 0-253,25 25 247,-25-25-276,25 0 45,0 25 118,-25-25-125,25 0-65,-25 25-14,0 0 1,25-25-44,-25 25 136,0-25 3,0 25 44,0-25 43,0 24 15,0-24-104,0 26-75,0-26 102,0 25 18,0-25 105,0 0 43,-25 0-86,25 24-109,0-24 129,-25 0-23,25 0-117,0 0 136,-25 0 20,25 0-68,0 0 100,0-24 59,0 24-110,0 0 92,0-25-84,0 25 8,0-26-39,0 26 21,0-24 155,0-1-128,0 25 61,25-25 143,-25 25 10,25-25-100,-25 25-40,25-25-67,-25 25-176,25-25 225,-25 25 2,24 0-113,-24 0 118,0-25-95,25 25-114,-25 0 188,0 0-117,25 0-77,-25 0 214,25 25-223,-25-25 61,25 0 52,-25 0-251,0 25 22,25-25 124,-25 25-135,0-25 121,25 0 65,-25 25-131,0-25 112,0 25 38,0-25-228,0 25 165,0-25-150,24 0 140,-24 24 133,0-24-284,0 0 202,0 0-152,0 0 250,0 26-25,0-26 179,0 0-158,0-26-195,0 26 190,0 0-180,0 0 169,0-24 3,0 24 166,0-25 42,0 25 22,0-25 19,0 25-106,25-25-24,-25 25-50,0-25 16,25 25-61,-25-25 58,0 25-4,0 0-35,0-25 65,25 25 78,-25 0-51,0 0-24,0 0-50,0 0-105,0 0 7,0 0 23,25 0-27,-25 0-54,0 25 77,0-25 56,0 0-53,24 25 23,-24-25-23,0 25-67,25-25 61,-25 25 26,0-25-20,25 25-12,-25-25 80,0 25-80,25-25-58,0 24 89,-25-24-243,25 0 45,0 0 50,-25 0-64,25 0 202,0 0-79,0 0-2,0 0 81,0-24-64,-25 24-16,24-25 39,1 25-5,0-25-70,-25 25 101,25-25 71,0 0-154,-25 0 128,0 0 59,0 25 108,0-25 151,0 0-106,0 0-17,0 0-145,0 25-55,0-25 108,-25 25-24,25-25-27,-25 25-2,25 0-37,-25 0-24,25-25-6,-25 25-14,1 0 6,24 0-13,-25 25-13,0-25 26,25 0-30,-25 25 3,25-25 17,-25 25-30,25-25 6,0 25 17,-25-25 4,25 25-17,0-25 13,0 25 1,0 0-18,0-25 17,0 25 1,0 0 2,0 0 1,0-25-7,0 25 0,25 0 164,-25-25-19,25 25-234,-25-1-36,25-24-157,-25 0-40,25 26 21,-25-26-88,25 0-146,-1 25-289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0-09-23T07:46:09.83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0 818 1728,'0'0'48,"0"0"24,0 0-153,0 0 199,0 0-164,0 0 23,0 0 273,0 0-280,0 0 166,0 0-10,0 0-102,0 0 68,0 0-29,0 0-30,0 0-21,0 0 19,0 0-19,0 0-25,0 0 96,0 0-74,0 0 9,0 0 109,0 0 35,0 0 75,0 0-55,25 0-57,-25 0-28,0 0 54,25 0-69,-1 0-69,-24 0-76,25 0-62,0 0 105,0 0 158,0 0-118,0 0-33,-1 0-27,1 0-130,0 0 5,0 0-109,0 0 38,-1 0-38,-24 0-218,25 0-52</inkml:trace>
  <inkml:trace contextRef="#ctx0" brushRef="#br0" timeOffset="299">124 1017 2260,'0'0'32,"0"24"-88,-25-24 56,25 0 87,0 0 198,0 0 150,0 0-147,0 0-54,0 0-198,0 0-69,0 0 129,0 0-63,0-24-20,0 24 10,0 0-46,0 0 63,25 0-13,-25 0-7,25 0-43,0 0-63,0 0 36,-1 0-164,1 0-79,0 0-58,0 0-37,0 0 81,-1 0-226</inkml:trace>
  <inkml:trace contextRef="#ctx0" brushRef="#br0" timeOffset="743">1018 99 2177,'0'-25'-101,"0"25"148,0 0-65,0 0 42,0-25 154,0 25 67,0 0-24,0-25 157,0 25-144,0 0-162,0 0 125,0-25-190,0 25 55,0 0-18,0 0-21,0 0 14,24 0 54,-24 0-27,0 0-10,0 0-50,0 0 178,0 0-175,0 0-75,0 0 54,0 0-188,0 0 352,0 0-96,25 0-81,-25 0 4,0 0-182,0 0 185,25 25 40,-25-25-17,0 0-13,0 25-40,0-25 26,0 25 14,0-25 27,25 25-4,-25 0-33,0-1 27,0-24-51,0 25 37,0 0-2,-25-1-35,25 1 31,-25 0 136,0 0-123,25-25-13,-24 25-17,-1 0 26,25-1 4,-25-24 132,0 25-86,25 0-185,-25-25 129,25 0-111,0 25 97,0-25 160,0 0-126,-25 0-7,25 0 10,0 0-121,0 0 128,0 0-7,0 0 7,0 0-10,0 0 0,0 0 0,0 0 0,25 0-20,-25 0 20,0 0 27,25 0-14,-25 0-16,25-25 3,0 25-37,-25 0 14,25 0 33,-1 0-41,1 0 38,-25 0-80,25 0-53,0 0 5,-25 0-31,25 0 96,-1 0-171,-24 0 17,25 0-35,-25 0-184,25 0-62</inkml:trace>
  <inkml:trace contextRef="#ctx0" brushRef="#br0" timeOffset="1202">1439 247 2547,'0'0'136,"0"0"19,0 0 71,0 0 68,0 0-168,0 0-61,-24 0-10,24 0-38,-25 0 70,25 0 62,0 0-31,-25 0-57,25 0-30,0 0 126,0 0-225,0 0 58,0 0-8,0 25-118,0-25 207,0 0-43,0 0 6,0 25-10,0-25-21,0 0 46,0 25-53,0-25 25,25 25-45,0-25 17,-25 0 24,24 24-48,-24-24 45,25 0-42,0 0-23,-25 25 34,25-25 10,-1 0-17,-24 0 24,0 0 41,24 0-34,-24-25-17,0 25-7,0 0-99,0 0-12,0-24 15,0 24-32,0-25-9,0 25 83,0-25-188,0 25-39,-24-25 42,24 25-71,-24-25 116,-1 25-302</inkml:trace>
  <inkml:trace contextRef="#ctx0" brushRef="#br0" timeOffset="1600">720 868 1728,'-25'0'121,"25"0"80,0-25-109,0 25 125,0 0-121,-25 0 152,25 0 156,0 0-131,0 0-19,0 0-228,0 0-12,0 0 26,0 0 13,0 0 10,0 0-36,0 0-27,0 0-4,25 0 25,-25 0-18,25 0 38,0 0 13,-1 0 188,1 0-170,0 0 3,25 0 15,-1 0-215,1 0 216,0 25-17,-1-25-43,1 0 8,-1 0-39,26 0-14,-26 0 64,26 0-36,-1 0-25,1 0 36,-27 0-85,27-25 28,-1 25 262,1 0-205,-1 0 35,1 0 114,-1-25-357,1 25 161,-26 0-21,26 0-99,-1-25 86,-24 25 63,-1 0 14,1 0 15,0 0 3,-25-25-43,-1 25 12,1 0-59,0 0 58,0 0-35,-25 0-1,25 0-6,-25 0-60,0 0 21,0 0-58,0 0 108,0 0-158,0 0-75,0 0-108,0 0-123,0 0 32,0 0 41,0 0-75</inkml:trace>
  <inkml:trace contextRef="#ctx0" brushRef="#br0" timeOffset="2177">1390 1165 2366,'0'0'36,"-25"-25"-168,25 25 190,0 0 51,0 0-186,0 0 223,0 0-66,0 0-168,0 0 192,0 0-71,0 0-125,-25 0 218,25 0-123,-25 0 15,25 0 0,-25 0-92,25 0 93,-24 0-10,24 25-9,-25-25 3,25 0 65,-25 0 3,25 25-59,-25-25-18,25 0-77,-25 0 230,25 25 55,0-25 82,0 0-79,0 0-273,0 0 121,0 25-90,0-25 5,0 0 61,0 24-85,25-24-3,-25 0 117,0 0-28,25 25 110,-25-25-95,0 0-55,25 0 27,-25 25-101,25-25 90,-25 0 31,24 0-11,1 0-59,-25 25 33,25-25-42,0 0 28,-25 0 44,25 0-20,-25 25 6,25-25 105,-25 0-151,0 0 44,0 0-18,0 25-136,0-25 176,0 0-33,0 0-22,0 24 38,0-24 8,0 0 81,0 25-58,-25-25-37,25 0-60,-25 0-81,0 25 95,0-25 27,0 0-4,1 0 3,-1 0 73,0 0-56,0 0-6,0 24 6,1-24-50,-1 0 60,0 0-24,0 0 74,0 0-135,25-24 18,-24 24-165,-1 0-94,25 0-40,0 0-14,0-25-82,-25 25-197</inkml:trace>
  <inkml:trace contextRef="#ctx0" brushRef="#br0" timeOffset="2688">1711 1215 4009,'0'0'-81,"25"0"10,-25 0 106,0 0-25,0 0 125,0-25-30,0 25-91,0 0 52,0 0-39,0 0 8,0 0 3,-25 0-24,25 0 4,0 0 6,0 0-20,-24 0-25,24 0-7,-25 0 56,25 0-32,0 25 43,-25-25-8,25 0-69,-25 25 45,0-1-14,25-24 17,-25 25-3,25 0-10,-24-25 6,24 25-31,0 0 4,0-25-11,0 25-4,0-1-47,0-24 31,0 25-13,0 0-61,0-25 95,0 24-47,0-24-68,24 25 83,-24-25-302,25 0-66,-25 0 145,25 25-440</inkml:trace>
  <inkml:trace contextRef="#ctx0" brushRef="#br0" timeOffset="2983">2034 1264 2571,'-25'0'42,"25"0"-66,0 0 58,-25 0 52,25 0 71,-24 0 88,-1 0-49,25 0 10,-25 0-137,25 0 26,0 0-207,-25 0 112,25 25 13,0-25-60,0 0 206,0 0-129,0 0 88,0 0-138,0 25 4,0-25-31,0 0-87,0 0 173,0 25 1,0-25-30,0 0 16,0 0-26,25 25 10,-25-25 17,0 0 16,25 0-66,-25 25 74,0-25-28,25 0-46,-25 0 93,0 24-111,0-24 8,24 0 26,-24 0-20,0 25 21,0-25 39,0 0-23,25 0 0,-25 25 7,0-25-57,0 0 13,0 0-6,0 0 6,0 24 43,0-24 38,-25 0-30,25 0-14,-24 0-7,24 25-43,-25-25 10,0 0-17,0 0-42,25 25 7,-25-25-26,0 0-139,1 0-52,24 0-1,-25-25-100</inkml:trace>
  <inkml:trace contextRef="#ctx0" brushRef="#br0" timeOffset="3351">1960 1041 2767,'0'0'100,"0"0"3,0 0 78,0 0-33,0 0-12,0 0-49,0 0 16,0 0 46,0 0-208,0 0 95,0 0-86,0 0-7,0 0 156,24 0-79,-24 25 20,0-25-3,0 0-100,25 0 83,-25 0-17,25 25-13,-25-25 70,0 0-36,25 0-48,-25 24 41,0-24-4,0 0-2,0 25-21,0-25-21,25 0-25,-25 0 15,0 25 41,0-25-6,0 0 59,0 25-33,0-25 27,0 25-47,0-25-7,0 0-29,-25 0 97,25 25-88,0-25-43,0 0 11,0 0-72,0 0 98,0 0 65,0 0 21,0 0-109,0 0 24,0 0-47,0 0-42,0 0-95,0 0-65,25 0 44,-25 0-119,24-25-54,1 25-46</inkml:trace>
  <inkml:trace contextRef="#ctx0" brushRef="#br0" timeOffset="3756">2108 1487 1671,'0'0'168,"0"0"2,0 0 43,0 0-36,0 0-277,25 0 154,-25 0-166,25 0 32,-25 0 216,25-24-249,-25 24 268,25 0-146,-25 0-116,25 0 98,-25 0-69,24 0 166,-24-25-90,25 25 93,-25 0-48,25 0-106,-25 0-17,25 0-6,-25 0-124,0 0 272,25 0-104,-25 0 92,0 0 94,24 0-200,-24 0 202,0-25-93,0 25-50,0 0-38,0 0 29,0 0 70,0 0-4,0 0 71,0 0 10,0-24 56,0 24-32,-24 0 56,24 0 27,-25 0-172,25 0 145,-25 0-22,25 0-29,0-25-43,-25 25-47,25 0 127,0 0-175,0 0 42,-25 0 8,25 0-245,0 0 192,0 0-83,0 25 54,0-25 4,0 0-36,-24 0 100,24 0 82,0 24-167,0-24 135,0 25-273,-25-25-136,25 25 164,0-25-109,0 24 135,0 1-99,0-25 10,0 25-123,0-25 88,0 0 65,0 25-96,0-25-28</inkml:trace>
  <inkml:trace contextRef="#ctx0" brushRef="#br0" timeOffset="4165">2456 1314 1154,'0'0'186,"0"0"-91,0 0 244,0 0-181,0 0-65,0 0 82,0 0-261,0 0 359,0 0-261,25 25 72,-25-25-28,0 0-145,0 0 170,25 0-84,-25 0 9,0 0-24,0 25-24,0-25 0,0 0 84,0 25 40,0-25 159,0 0-69,0 24 23,0-24-95,0 25-174,0-25 108,-25 25-101,25-25 96,0 24 84,0-24-147,0 0 72,-25 25-9,25-25-120,0 0 123,0 0 42,0 0-100,0 25 97,0-25-74,0 0-110,0 0-86,0-25-159,0 25 0,25 0 69,-25 0 37,25-25 105,-1 25-101</inkml:trace>
  <inkml:trace contextRef="#ctx0" brushRef="#br0" timeOffset="4418">2803 1339 2260,'0'0'5,"0"0"25,0 0-15,0 0 59,-24 0 38,24 0 176,0 0 50,-25 0-166,25 0-47,-25 25-180,25-25-11,0 0 85,-25 0 17,25 0 92,0 0-66,0 0 3,0 25 54,0-25-82,0 0-122,0 0 128,0 0-135,0 0-48,0 0 229,0 24-83,0-24-6,0 0 23,0 0-46,0 0-10,0 25 78,0-25 5,0 0-14,0 25-49,0-25 26,0 0-16,0 24 10,25-24 22,-25 0 12,0 0 87,0 25-141,0-25 29,0 0-59,25 25-92,-25-25 171,0 0-66,0 0 14,0 25 0,0-25 53,0 0-37,0 0 23,0 0 9,0 25-95,0-25 123,-25 0-53,25 0 13,-25 0 7,25 25-84,0-25 27,-25 0-16,0 0-27,25 0 27,-24 0-100,24 0-215,-25 0 29,25 0-308</inkml:trace>
  <inkml:trace contextRef="#ctx0" brushRef="#br0" timeOffset="5054">2208 1984 2535,'0'0'136,"0"0"47,0 0 33,0 0 23,0 0-70,0 0 5,0 0-34,0 0 20,0 0-65,0 0-44,0 0 31,0 0-48,0 0 15,0 0-21,0 0-7,0 0-18,0 0 4,0 0-21,0 0 0,25 0 25,-25 0-36,24 0 36,1 0-25,-25 0-38,25 0 0,0 0-70,0-25-34,-1 25-4,1 0-189,0 0-54,0 0-68,0 0 45,-25 0-140</inkml:trace>
  <inkml:trace contextRef="#ctx0" brushRef="#br0" timeOffset="5278">2481 1860 3141,'-25'0'90,"25"0"1,-25 0 29,25 0 103,0 0 25,0 0-4,-25 0 24,25 0-75,0 0-48,0 0-1,0 0-76,0 0 31,0 0-88,0 0 15,0 0-29,0 0 94,0 0-168,0 0-7,0 0 54,0 0-174,0 0 172,0 0-50,0 25-53,0-25 57,0 0-3,0 25 7,-25-25-38,25 24-50,0-24-18,0 25-49,0-25 30,0 25-112,0-25-21,0 24 21,0-24-46,0 0 195,0 0-240</inkml:trace>
  <inkml:trace contextRef="#ctx0" brushRef="#br0" timeOffset="5532">2580 1860 2474,'0'0'-54,"25"0"6,-25 0-52,0 0 34,0 0 57,0 0 30,0 0 101,0 0 57,0 0 69,0 0 53,0 0-68,0 0-212,0 0 28,0 0-98,0 0 36,0 0 105,25 25-39,-25-25-139,0 0 44,0 0 3,0 0-13,0 0 167,0 0-60,0 0-10,0 0-12,0 25-98,0-25 29,0 0 40,0 0-85,0 0 168,0 0-45,0 0-19,0 0-1,0 0-28,0 0 72,0 0-85,0 0 181,0 0-136,0 0-72,0 0 101,0 0-95,0 0 23,0 0 60,0 0 11,0 0-87,0 0 62,0 0-36,0 0-53,0 0 84,0 0 6,0 0 4,0 0-21,0 0 3,0 0-26,0 0-73,0 0 67,0 0 9,0 0-13,0 0 49,0 0-2,0 0-67,0 0 30,0 0 77,0 0-57,0 0 34,0 0-28,0 0-29,0 0 9,0 0-16,0 0 44,0 0-74,0 0 196,0 0-179,0 0-33,0 0 56,0 0-39,0 0 79,0 0-43,24 0 9,-24 0-140,0 0 262,0 0-108,0 0-13,0 0 46,0 24-178,0-24 138,0 0-16,0 0 17,0 25 32,0-25-16,0 0 90,0 0-67,0 25-19,-24-25 9,24 0 163,0 24-199,0-24 16,-25 0 145,25 25-451,0-25 392,0 0-129,-25 0-87,25 25 224,0-25-217,0 0 251,0 0-141,0 0-74,0 0 84,0 0-141,0 0 118,0 0 50,0 0-64,0 0-13,0 0 77,0 0-20,0 0-14,0 0 102,0 0-166,0 0 81,0 0 45,0 0-93,0 0 49,0 0-25,0 0-46,0 0 23,0 0 40,0 0-37,0 0 28,0 0 183,0 0-200,0 0 9,0 0 18,0 0-229,0 0 225,0 0 10,0 0-6,0 0-31,0 0 10,0 0-43,0 0 13,0 0 57,0 0-30,0 0 27,0 0 17,0 0-18,0 0-19,0 0 10,0 0-38,0 0 41,0 0 44,0 0-16,0 0-15,0 0 59,0 0-68,0 0-31,0 0 45,0 0-14,0 0-32,0 0 69,0 0-23,0 0-87,0 0 73,0 0-28,0 0-3,0 0 7,0 0 24,25 0 3,-25 0-31,0 0 45,25 0-21,-25 0-51,24 0 45,-24-25 9,0 25-43,25 0 222,-25 0-140,25 0-76,-25 0 55,25 0-248,-25 0 162,25 0-23,-25 0 30,25 0-25,-25 0 145,0 0-174,0 0-24,24 0 32,-24 0-337,0 0 159,0 0-129,0 0 96,0 0-238</inkml:trace>
  <inkml:trace contextRef="#ctx0" brushRef="#br0" timeOffset="6463">2853 1711 3700,'0'0'-56,"25"0"39,-25 0-26,0 0-12,0 0 100,0 0-11,0 0 42,0 0-3,0 0-40,0 0-13,0 0-47,0 0 54,0 0-14,0 0 18,0 0-24,0 0 20,0 25-31,0-25 49,25 0 32,-25 25-77,24-25 61,-24 0-109,25 24 75,-25-24-50,0 25 74,25-25 21,-25 25-99,0 0 98,0-25-91,0 25-62,0-25 119,0 25-47,0-1-7,0 1 89,0-25-148,0 25 15,0-1-83,-25 1-54,25-25 66,-25 25 109,1 0-178,-1-25-75,0 25-112,0 0-66,0-25-141</inkml:trace>
</inkml:ink>
</file>

<file path=ppt/media/image1.jpeg>
</file>

<file path=ppt/media/image116.jpeg>
</file>

<file path=ppt/media/image117.jpeg>
</file>

<file path=ppt/media/image118.jpeg>
</file>

<file path=ppt/media/image119.jpeg>
</file>

<file path=ppt/media/image120.jpeg>
</file>

<file path=ppt/media/image121.jpeg>
</file>

<file path=ppt/media/image122.jpeg>
</file>

<file path=ppt/media/image123.jpeg>
</file>

<file path=ppt/media/image124.jpeg>
</file>

<file path=ppt/media/image125.jpeg>
</file>

<file path=ppt/media/image126.jpeg>
</file>

<file path=ppt/media/image127.jpeg>
</file>

<file path=ppt/media/image128.jpeg>
</file>

<file path=ppt/media/image129.jpeg>
</file>

<file path=ppt/media/image130.jpeg>
</file>

<file path=ppt/media/image131.jpeg>
</file>

<file path=ppt/media/image2.jpeg>
</file>

<file path=ppt/media/image247.jpeg>
</file>

<file path=ppt/media/image248.jpeg>
</file>

<file path=ppt/media/image249.jpeg>
</file>

<file path=ppt/media/image250.jpeg>
</file>

<file path=ppt/media/image251.jpeg>
</file>

<file path=ppt/media/image252.jpeg>
</file>

<file path=ppt/media/image253.jpeg>
</file>

<file path=ppt/media/image254.jpeg>
</file>

<file path=ppt/media/image255.jpeg>
</file>

<file path=ppt/media/image256.jpeg>
</file>

<file path=ppt/media/image257.jpeg>
</file>

<file path=ppt/media/image258.jpeg>
</file>

<file path=ppt/media/image25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6F80B0-6F84-4346-85CA-8E919AC9D760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EDCF5B-B5A4-4425-B5B5-6A2DA659F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9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DCF5B-B5A4-4425-B5B5-6A2DA659FBC6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DCF5B-B5A4-4425-B5B5-6A2DA659FBC6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5023C-D085-4195-B983-C2A35338E948}" type="datetimeFigureOut">
              <a:rPr lang="en-US" smtClean="0"/>
              <a:pPr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E395C-0C29-4E72-BD49-EBDC2EB2622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68.xml"/><Relationship Id="rId117" Type="http://schemas.openxmlformats.org/officeDocument/2006/relationships/image" Target="../media/image115.emf"/><Relationship Id="rId21" Type="http://schemas.openxmlformats.org/officeDocument/2006/relationships/image" Target="../media/image67.emf"/><Relationship Id="rId42" Type="http://schemas.openxmlformats.org/officeDocument/2006/relationships/customXml" Target="../ink/ink76.xml"/><Relationship Id="rId47" Type="http://schemas.openxmlformats.org/officeDocument/2006/relationships/image" Target="../media/image80.emf"/><Relationship Id="rId63" Type="http://schemas.openxmlformats.org/officeDocument/2006/relationships/image" Target="../media/image88.emf"/><Relationship Id="rId68" Type="http://schemas.openxmlformats.org/officeDocument/2006/relationships/customXml" Target="../ink/ink89.xml"/><Relationship Id="rId84" Type="http://schemas.openxmlformats.org/officeDocument/2006/relationships/customXml" Target="../ink/ink97.xml"/><Relationship Id="rId89" Type="http://schemas.openxmlformats.org/officeDocument/2006/relationships/image" Target="../media/image101.emf"/><Relationship Id="rId112" Type="http://schemas.openxmlformats.org/officeDocument/2006/relationships/customXml" Target="../ink/ink111.xml"/><Relationship Id="rId16" Type="http://schemas.openxmlformats.org/officeDocument/2006/relationships/customXml" Target="../ink/ink63.xml"/><Relationship Id="rId107" Type="http://schemas.openxmlformats.org/officeDocument/2006/relationships/image" Target="../media/image110.emf"/><Relationship Id="rId11" Type="http://schemas.openxmlformats.org/officeDocument/2006/relationships/image" Target="../media/image62.emf"/><Relationship Id="rId32" Type="http://schemas.openxmlformats.org/officeDocument/2006/relationships/customXml" Target="../ink/ink71.xml"/><Relationship Id="rId37" Type="http://schemas.openxmlformats.org/officeDocument/2006/relationships/image" Target="../media/image75.emf"/><Relationship Id="rId53" Type="http://schemas.openxmlformats.org/officeDocument/2006/relationships/image" Target="../media/image83.emf"/><Relationship Id="rId58" Type="http://schemas.openxmlformats.org/officeDocument/2006/relationships/customXml" Target="../ink/ink84.xml"/><Relationship Id="rId74" Type="http://schemas.openxmlformats.org/officeDocument/2006/relationships/customXml" Target="../ink/ink92.xml"/><Relationship Id="rId79" Type="http://schemas.openxmlformats.org/officeDocument/2006/relationships/image" Target="../media/image96.emf"/><Relationship Id="rId102" Type="http://schemas.openxmlformats.org/officeDocument/2006/relationships/customXml" Target="../ink/ink106.xml"/><Relationship Id="rId5" Type="http://schemas.openxmlformats.org/officeDocument/2006/relationships/image" Target="../media/image59.emf"/><Relationship Id="rId90" Type="http://schemas.openxmlformats.org/officeDocument/2006/relationships/customXml" Target="../ink/ink100.xml"/><Relationship Id="rId95" Type="http://schemas.openxmlformats.org/officeDocument/2006/relationships/image" Target="../media/image104.emf"/><Relationship Id="rId22" Type="http://schemas.openxmlformats.org/officeDocument/2006/relationships/customXml" Target="../ink/ink66.xml"/><Relationship Id="rId27" Type="http://schemas.openxmlformats.org/officeDocument/2006/relationships/image" Target="../media/image70.emf"/><Relationship Id="rId43" Type="http://schemas.openxmlformats.org/officeDocument/2006/relationships/image" Target="../media/image78.emf"/><Relationship Id="rId48" Type="http://schemas.openxmlformats.org/officeDocument/2006/relationships/customXml" Target="../ink/ink79.xml"/><Relationship Id="rId64" Type="http://schemas.openxmlformats.org/officeDocument/2006/relationships/customXml" Target="../ink/ink87.xml"/><Relationship Id="rId69" Type="http://schemas.openxmlformats.org/officeDocument/2006/relationships/image" Target="../media/image91.emf"/><Relationship Id="rId113" Type="http://schemas.openxmlformats.org/officeDocument/2006/relationships/image" Target="../media/image113.emf"/><Relationship Id="rId80" Type="http://schemas.openxmlformats.org/officeDocument/2006/relationships/customXml" Target="../ink/ink95.xml"/><Relationship Id="rId85" Type="http://schemas.openxmlformats.org/officeDocument/2006/relationships/image" Target="../media/image99.emf"/><Relationship Id="rId12" Type="http://schemas.openxmlformats.org/officeDocument/2006/relationships/customXml" Target="../ink/ink61.xml"/><Relationship Id="rId17" Type="http://schemas.openxmlformats.org/officeDocument/2006/relationships/image" Target="../media/image65.emf"/><Relationship Id="rId33" Type="http://schemas.openxmlformats.org/officeDocument/2006/relationships/image" Target="../media/image73.emf"/><Relationship Id="rId38" Type="http://schemas.openxmlformats.org/officeDocument/2006/relationships/customXml" Target="../ink/ink74.xml"/><Relationship Id="rId59" Type="http://schemas.openxmlformats.org/officeDocument/2006/relationships/image" Target="../media/image86.emf"/><Relationship Id="rId103" Type="http://schemas.openxmlformats.org/officeDocument/2006/relationships/image" Target="../media/image108.emf"/><Relationship Id="rId108" Type="http://schemas.openxmlformats.org/officeDocument/2006/relationships/customXml" Target="../ink/ink109.xml"/><Relationship Id="rId54" Type="http://schemas.openxmlformats.org/officeDocument/2006/relationships/customXml" Target="../ink/ink82.xml"/><Relationship Id="rId70" Type="http://schemas.openxmlformats.org/officeDocument/2006/relationships/customXml" Target="../ink/ink90.xml"/><Relationship Id="rId75" Type="http://schemas.openxmlformats.org/officeDocument/2006/relationships/image" Target="../media/image94.emf"/><Relationship Id="rId91" Type="http://schemas.openxmlformats.org/officeDocument/2006/relationships/image" Target="../media/image102.emf"/><Relationship Id="rId96" Type="http://schemas.openxmlformats.org/officeDocument/2006/relationships/customXml" Target="../ink/ink10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8.xml"/><Relationship Id="rId23" Type="http://schemas.openxmlformats.org/officeDocument/2006/relationships/image" Target="../media/image68.emf"/><Relationship Id="rId28" Type="http://schemas.openxmlformats.org/officeDocument/2006/relationships/customXml" Target="../ink/ink69.xml"/><Relationship Id="rId49" Type="http://schemas.openxmlformats.org/officeDocument/2006/relationships/image" Target="../media/image81.emf"/><Relationship Id="rId114" Type="http://schemas.openxmlformats.org/officeDocument/2006/relationships/customXml" Target="../ink/ink112.xml"/><Relationship Id="rId10" Type="http://schemas.openxmlformats.org/officeDocument/2006/relationships/customXml" Target="../ink/ink60.xml"/><Relationship Id="rId31" Type="http://schemas.openxmlformats.org/officeDocument/2006/relationships/image" Target="../media/image72.emf"/><Relationship Id="rId44" Type="http://schemas.openxmlformats.org/officeDocument/2006/relationships/customXml" Target="../ink/ink77.xml"/><Relationship Id="rId52" Type="http://schemas.openxmlformats.org/officeDocument/2006/relationships/customXml" Target="../ink/ink81.xml"/><Relationship Id="rId60" Type="http://schemas.openxmlformats.org/officeDocument/2006/relationships/customXml" Target="../ink/ink85.xml"/><Relationship Id="rId65" Type="http://schemas.openxmlformats.org/officeDocument/2006/relationships/image" Target="../media/image89.emf"/><Relationship Id="rId73" Type="http://schemas.openxmlformats.org/officeDocument/2006/relationships/image" Target="../media/image93.emf"/><Relationship Id="rId78" Type="http://schemas.openxmlformats.org/officeDocument/2006/relationships/customXml" Target="../ink/ink94.xml"/><Relationship Id="rId81" Type="http://schemas.openxmlformats.org/officeDocument/2006/relationships/image" Target="../media/image97.emf"/><Relationship Id="rId86" Type="http://schemas.openxmlformats.org/officeDocument/2006/relationships/customXml" Target="../ink/ink98.xml"/><Relationship Id="rId94" Type="http://schemas.openxmlformats.org/officeDocument/2006/relationships/customXml" Target="../ink/ink102.xml"/><Relationship Id="rId99" Type="http://schemas.openxmlformats.org/officeDocument/2006/relationships/image" Target="../media/image106.emf"/><Relationship Id="rId101" Type="http://schemas.openxmlformats.org/officeDocument/2006/relationships/image" Target="../media/image107.emf"/><Relationship Id="rId4" Type="http://schemas.openxmlformats.org/officeDocument/2006/relationships/customXml" Target="../ink/ink57.xml"/><Relationship Id="rId9" Type="http://schemas.openxmlformats.org/officeDocument/2006/relationships/image" Target="../media/image61.emf"/><Relationship Id="rId13" Type="http://schemas.openxmlformats.org/officeDocument/2006/relationships/image" Target="../media/image63.emf"/><Relationship Id="rId18" Type="http://schemas.openxmlformats.org/officeDocument/2006/relationships/customXml" Target="../ink/ink64.xml"/><Relationship Id="rId39" Type="http://schemas.openxmlformats.org/officeDocument/2006/relationships/image" Target="../media/image76.emf"/><Relationship Id="rId109" Type="http://schemas.openxmlformats.org/officeDocument/2006/relationships/image" Target="../media/image111.emf"/><Relationship Id="rId34" Type="http://schemas.openxmlformats.org/officeDocument/2006/relationships/customXml" Target="../ink/ink72.xml"/><Relationship Id="rId50" Type="http://schemas.openxmlformats.org/officeDocument/2006/relationships/customXml" Target="../ink/ink80.xml"/><Relationship Id="rId55" Type="http://schemas.openxmlformats.org/officeDocument/2006/relationships/image" Target="../media/image84.emf"/><Relationship Id="rId76" Type="http://schemas.openxmlformats.org/officeDocument/2006/relationships/customXml" Target="../ink/ink93.xml"/><Relationship Id="rId97" Type="http://schemas.openxmlformats.org/officeDocument/2006/relationships/image" Target="../media/image105.emf"/><Relationship Id="rId104" Type="http://schemas.openxmlformats.org/officeDocument/2006/relationships/customXml" Target="../ink/ink107.xml"/><Relationship Id="rId7" Type="http://schemas.openxmlformats.org/officeDocument/2006/relationships/image" Target="../media/image60.emf"/><Relationship Id="rId71" Type="http://schemas.openxmlformats.org/officeDocument/2006/relationships/image" Target="../media/image92.emf"/><Relationship Id="rId92" Type="http://schemas.openxmlformats.org/officeDocument/2006/relationships/customXml" Target="../ink/ink101.xml"/><Relationship Id="rId2" Type="http://schemas.openxmlformats.org/officeDocument/2006/relationships/customXml" Target="../ink/ink56.xml"/><Relationship Id="rId29" Type="http://schemas.openxmlformats.org/officeDocument/2006/relationships/image" Target="../media/image71.emf"/><Relationship Id="rId24" Type="http://schemas.openxmlformats.org/officeDocument/2006/relationships/customXml" Target="../ink/ink67.xml"/><Relationship Id="rId40" Type="http://schemas.openxmlformats.org/officeDocument/2006/relationships/customXml" Target="../ink/ink75.xml"/><Relationship Id="rId45" Type="http://schemas.openxmlformats.org/officeDocument/2006/relationships/image" Target="../media/image79.emf"/><Relationship Id="rId66" Type="http://schemas.openxmlformats.org/officeDocument/2006/relationships/customXml" Target="../ink/ink88.xml"/><Relationship Id="rId87" Type="http://schemas.openxmlformats.org/officeDocument/2006/relationships/image" Target="../media/image100.emf"/><Relationship Id="rId110" Type="http://schemas.openxmlformats.org/officeDocument/2006/relationships/customXml" Target="../ink/ink110.xml"/><Relationship Id="rId115" Type="http://schemas.openxmlformats.org/officeDocument/2006/relationships/image" Target="../media/image114.emf"/><Relationship Id="rId61" Type="http://schemas.openxmlformats.org/officeDocument/2006/relationships/image" Target="../media/image87.emf"/><Relationship Id="rId82" Type="http://schemas.openxmlformats.org/officeDocument/2006/relationships/customXml" Target="../ink/ink96.xml"/><Relationship Id="rId19" Type="http://schemas.openxmlformats.org/officeDocument/2006/relationships/image" Target="../media/image66.emf"/><Relationship Id="rId14" Type="http://schemas.openxmlformats.org/officeDocument/2006/relationships/customXml" Target="../ink/ink62.xml"/><Relationship Id="rId30" Type="http://schemas.openxmlformats.org/officeDocument/2006/relationships/customXml" Target="../ink/ink70.xml"/><Relationship Id="rId35" Type="http://schemas.openxmlformats.org/officeDocument/2006/relationships/image" Target="../media/image74.emf"/><Relationship Id="rId56" Type="http://schemas.openxmlformats.org/officeDocument/2006/relationships/customXml" Target="../ink/ink83.xml"/><Relationship Id="rId77" Type="http://schemas.openxmlformats.org/officeDocument/2006/relationships/image" Target="../media/image95.emf"/><Relationship Id="rId100" Type="http://schemas.openxmlformats.org/officeDocument/2006/relationships/customXml" Target="../ink/ink105.xml"/><Relationship Id="rId105" Type="http://schemas.openxmlformats.org/officeDocument/2006/relationships/image" Target="../media/image109.emf"/><Relationship Id="rId8" Type="http://schemas.openxmlformats.org/officeDocument/2006/relationships/customXml" Target="../ink/ink59.xml"/><Relationship Id="rId51" Type="http://schemas.openxmlformats.org/officeDocument/2006/relationships/image" Target="../media/image82.emf"/><Relationship Id="rId72" Type="http://schemas.openxmlformats.org/officeDocument/2006/relationships/customXml" Target="../ink/ink91.xml"/><Relationship Id="rId93" Type="http://schemas.openxmlformats.org/officeDocument/2006/relationships/image" Target="../media/image103.emf"/><Relationship Id="rId98" Type="http://schemas.openxmlformats.org/officeDocument/2006/relationships/customXml" Target="../ink/ink104.xml"/><Relationship Id="rId3" Type="http://schemas.openxmlformats.org/officeDocument/2006/relationships/image" Target="../media/image58.emf"/><Relationship Id="rId25" Type="http://schemas.openxmlformats.org/officeDocument/2006/relationships/image" Target="../media/image69.emf"/><Relationship Id="rId46" Type="http://schemas.openxmlformats.org/officeDocument/2006/relationships/customXml" Target="../ink/ink78.xml"/><Relationship Id="rId67" Type="http://schemas.openxmlformats.org/officeDocument/2006/relationships/image" Target="../media/image90.emf"/><Relationship Id="rId116" Type="http://schemas.openxmlformats.org/officeDocument/2006/relationships/customXml" Target="../ink/ink113.xml"/><Relationship Id="rId20" Type="http://schemas.openxmlformats.org/officeDocument/2006/relationships/customXml" Target="../ink/ink65.xml"/><Relationship Id="rId41" Type="http://schemas.openxmlformats.org/officeDocument/2006/relationships/image" Target="../media/image77.emf"/><Relationship Id="rId62" Type="http://schemas.openxmlformats.org/officeDocument/2006/relationships/customXml" Target="../ink/ink86.xml"/><Relationship Id="rId83" Type="http://schemas.openxmlformats.org/officeDocument/2006/relationships/image" Target="../media/image98.emf"/><Relationship Id="rId88" Type="http://schemas.openxmlformats.org/officeDocument/2006/relationships/customXml" Target="../ink/ink99.xml"/><Relationship Id="rId111" Type="http://schemas.openxmlformats.org/officeDocument/2006/relationships/image" Target="../media/image112.emf"/><Relationship Id="rId15" Type="http://schemas.openxmlformats.org/officeDocument/2006/relationships/image" Target="../media/image64.emf"/><Relationship Id="rId36" Type="http://schemas.openxmlformats.org/officeDocument/2006/relationships/customXml" Target="../ink/ink73.xml"/><Relationship Id="rId57" Type="http://schemas.openxmlformats.org/officeDocument/2006/relationships/image" Target="../media/image85.emf"/><Relationship Id="rId106" Type="http://schemas.openxmlformats.org/officeDocument/2006/relationships/customXml" Target="../ink/ink10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89.emf"/><Relationship Id="rId21" Type="http://schemas.openxmlformats.org/officeDocument/2006/relationships/image" Target="../media/image141.emf"/><Relationship Id="rId42" Type="http://schemas.openxmlformats.org/officeDocument/2006/relationships/customXml" Target="../ink/ink134.xml"/><Relationship Id="rId63" Type="http://schemas.openxmlformats.org/officeDocument/2006/relationships/image" Target="../media/image162.emf"/><Relationship Id="rId84" Type="http://schemas.openxmlformats.org/officeDocument/2006/relationships/customXml" Target="../ink/ink155.xml"/><Relationship Id="rId138" Type="http://schemas.openxmlformats.org/officeDocument/2006/relationships/customXml" Target="../ink/ink182.xml"/><Relationship Id="rId159" Type="http://schemas.openxmlformats.org/officeDocument/2006/relationships/image" Target="../media/image210.emf"/><Relationship Id="rId170" Type="http://schemas.openxmlformats.org/officeDocument/2006/relationships/customXml" Target="../ink/ink198.xml"/><Relationship Id="rId107" Type="http://schemas.openxmlformats.org/officeDocument/2006/relationships/image" Target="../media/image184.emf"/><Relationship Id="rId11" Type="http://schemas.openxmlformats.org/officeDocument/2006/relationships/image" Target="../media/image136.emf"/><Relationship Id="rId32" Type="http://schemas.openxmlformats.org/officeDocument/2006/relationships/customXml" Target="../ink/ink129.xml"/><Relationship Id="rId53" Type="http://schemas.openxmlformats.org/officeDocument/2006/relationships/image" Target="../media/image157.emf"/><Relationship Id="rId74" Type="http://schemas.openxmlformats.org/officeDocument/2006/relationships/customXml" Target="../ink/ink150.xml"/><Relationship Id="rId128" Type="http://schemas.openxmlformats.org/officeDocument/2006/relationships/customXml" Target="../ink/ink177.xml"/><Relationship Id="rId149" Type="http://schemas.openxmlformats.org/officeDocument/2006/relationships/image" Target="../media/image205.emf"/><Relationship Id="rId5" Type="http://schemas.openxmlformats.org/officeDocument/2006/relationships/image" Target="../media/image133.emf"/><Relationship Id="rId95" Type="http://schemas.openxmlformats.org/officeDocument/2006/relationships/image" Target="../media/image178.emf"/><Relationship Id="rId160" Type="http://schemas.openxmlformats.org/officeDocument/2006/relationships/customXml" Target="../ink/ink193.xml"/><Relationship Id="rId181" Type="http://schemas.openxmlformats.org/officeDocument/2006/relationships/image" Target="../media/image221.emf"/><Relationship Id="rId22" Type="http://schemas.openxmlformats.org/officeDocument/2006/relationships/customXml" Target="../ink/ink124.xml"/><Relationship Id="rId43" Type="http://schemas.openxmlformats.org/officeDocument/2006/relationships/image" Target="../media/image152.emf"/><Relationship Id="rId64" Type="http://schemas.openxmlformats.org/officeDocument/2006/relationships/customXml" Target="../ink/ink145.xml"/><Relationship Id="rId118" Type="http://schemas.openxmlformats.org/officeDocument/2006/relationships/customXml" Target="../ink/ink172.xml"/><Relationship Id="rId139" Type="http://schemas.openxmlformats.org/officeDocument/2006/relationships/image" Target="../media/image200.emf"/><Relationship Id="rId85" Type="http://schemas.openxmlformats.org/officeDocument/2006/relationships/image" Target="../media/image173.emf"/><Relationship Id="rId150" Type="http://schemas.openxmlformats.org/officeDocument/2006/relationships/customXml" Target="../ink/ink188.xml"/><Relationship Id="rId171" Type="http://schemas.openxmlformats.org/officeDocument/2006/relationships/image" Target="../media/image216.emf"/><Relationship Id="rId12" Type="http://schemas.openxmlformats.org/officeDocument/2006/relationships/customXml" Target="../ink/ink119.xml"/><Relationship Id="rId33" Type="http://schemas.openxmlformats.org/officeDocument/2006/relationships/image" Target="../media/image147.emf"/><Relationship Id="rId108" Type="http://schemas.openxmlformats.org/officeDocument/2006/relationships/customXml" Target="../ink/ink167.xml"/><Relationship Id="rId129" Type="http://schemas.openxmlformats.org/officeDocument/2006/relationships/image" Target="../media/image195.emf"/><Relationship Id="rId54" Type="http://schemas.openxmlformats.org/officeDocument/2006/relationships/customXml" Target="../ink/ink140.xml"/><Relationship Id="rId75" Type="http://schemas.openxmlformats.org/officeDocument/2006/relationships/image" Target="../media/image168.emf"/><Relationship Id="rId96" Type="http://schemas.openxmlformats.org/officeDocument/2006/relationships/customXml" Target="../ink/ink161.xml"/><Relationship Id="rId140" Type="http://schemas.openxmlformats.org/officeDocument/2006/relationships/customXml" Target="../ink/ink183.xml"/><Relationship Id="rId161" Type="http://schemas.openxmlformats.org/officeDocument/2006/relationships/image" Target="../media/image211.emf"/><Relationship Id="rId182" Type="http://schemas.openxmlformats.org/officeDocument/2006/relationships/customXml" Target="../ink/ink204.xml"/><Relationship Id="rId6" Type="http://schemas.openxmlformats.org/officeDocument/2006/relationships/customXml" Target="../ink/ink116.xml"/><Relationship Id="rId23" Type="http://schemas.openxmlformats.org/officeDocument/2006/relationships/image" Target="../media/image142.emf"/><Relationship Id="rId119" Type="http://schemas.openxmlformats.org/officeDocument/2006/relationships/image" Target="../media/image190.emf"/><Relationship Id="rId44" Type="http://schemas.openxmlformats.org/officeDocument/2006/relationships/customXml" Target="../ink/ink135.xml"/><Relationship Id="rId60" Type="http://schemas.openxmlformats.org/officeDocument/2006/relationships/customXml" Target="../ink/ink143.xml"/><Relationship Id="rId65" Type="http://schemas.openxmlformats.org/officeDocument/2006/relationships/image" Target="../media/image163.emf"/><Relationship Id="rId81" Type="http://schemas.openxmlformats.org/officeDocument/2006/relationships/image" Target="../media/image171.emf"/><Relationship Id="rId86" Type="http://schemas.openxmlformats.org/officeDocument/2006/relationships/customXml" Target="../ink/ink156.xml"/><Relationship Id="rId130" Type="http://schemas.openxmlformats.org/officeDocument/2006/relationships/customXml" Target="../ink/ink178.xml"/><Relationship Id="rId135" Type="http://schemas.openxmlformats.org/officeDocument/2006/relationships/image" Target="../media/image198.emf"/><Relationship Id="rId151" Type="http://schemas.openxmlformats.org/officeDocument/2006/relationships/image" Target="../media/image206.emf"/><Relationship Id="rId156" Type="http://schemas.openxmlformats.org/officeDocument/2006/relationships/customXml" Target="../ink/ink191.xml"/><Relationship Id="rId177" Type="http://schemas.openxmlformats.org/officeDocument/2006/relationships/image" Target="../media/image219.emf"/><Relationship Id="rId172" Type="http://schemas.openxmlformats.org/officeDocument/2006/relationships/customXml" Target="../ink/ink199.xml"/><Relationship Id="rId13" Type="http://schemas.openxmlformats.org/officeDocument/2006/relationships/image" Target="../media/image137.emf"/><Relationship Id="rId18" Type="http://schemas.openxmlformats.org/officeDocument/2006/relationships/customXml" Target="../ink/ink122.xml"/><Relationship Id="rId39" Type="http://schemas.openxmlformats.org/officeDocument/2006/relationships/image" Target="../media/image150.emf"/><Relationship Id="rId109" Type="http://schemas.openxmlformats.org/officeDocument/2006/relationships/image" Target="../media/image185.emf"/><Relationship Id="rId34" Type="http://schemas.openxmlformats.org/officeDocument/2006/relationships/customXml" Target="../ink/ink130.xml"/><Relationship Id="rId50" Type="http://schemas.openxmlformats.org/officeDocument/2006/relationships/customXml" Target="../ink/ink138.xml"/><Relationship Id="rId55" Type="http://schemas.openxmlformats.org/officeDocument/2006/relationships/image" Target="../media/image158.emf"/><Relationship Id="rId76" Type="http://schemas.openxmlformats.org/officeDocument/2006/relationships/customXml" Target="../ink/ink151.xml"/><Relationship Id="rId97" Type="http://schemas.openxmlformats.org/officeDocument/2006/relationships/image" Target="../media/image179.emf"/><Relationship Id="rId104" Type="http://schemas.openxmlformats.org/officeDocument/2006/relationships/customXml" Target="../ink/ink165.xml"/><Relationship Id="rId120" Type="http://schemas.openxmlformats.org/officeDocument/2006/relationships/customXml" Target="../ink/ink173.xml"/><Relationship Id="rId125" Type="http://schemas.openxmlformats.org/officeDocument/2006/relationships/image" Target="../media/image193.emf"/><Relationship Id="rId141" Type="http://schemas.openxmlformats.org/officeDocument/2006/relationships/image" Target="../media/image201.emf"/><Relationship Id="rId146" Type="http://schemas.openxmlformats.org/officeDocument/2006/relationships/customXml" Target="../ink/ink186.xml"/><Relationship Id="rId167" Type="http://schemas.openxmlformats.org/officeDocument/2006/relationships/image" Target="../media/image214.emf"/><Relationship Id="rId7" Type="http://schemas.openxmlformats.org/officeDocument/2006/relationships/image" Target="../media/image134.emf"/><Relationship Id="rId71" Type="http://schemas.openxmlformats.org/officeDocument/2006/relationships/image" Target="../media/image166.emf"/><Relationship Id="rId92" Type="http://schemas.openxmlformats.org/officeDocument/2006/relationships/customXml" Target="../ink/ink159.xml"/><Relationship Id="rId162" Type="http://schemas.openxmlformats.org/officeDocument/2006/relationships/customXml" Target="../ink/ink194.xml"/><Relationship Id="rId183" Type="http://schemas.openxmlformats.org/officeDocument/2006/relationships/image" Target="../media/image222.emf"/><Relationship Id="rId2" Type="http://schemas.openxmlformats.org/officeDocument/2006/relationships/customXml" Target="../ink/ink114.xml"/><Relationship Id="rId29" Type="http://schemas.openxmlformats.org/officeDocument/2006/relationships/image" Target="../media/image145.emf"/><Relationship Id="rId24" Type="http://schemas.openxmlformats.org/officeDocument/2006/relationships/customXml" Target="../ink/ink125.xml"/><Relationship Id="rId40" Type="http://schemas.openxmlformats.org/officeDocument/2006/relationships/customXml" Target="../ink/ink133.xml"/><Relationship Id="rId45" Type="http://schemas.openxmlformats.org/officeDocument/2006/relationships/image" Target="../media/image153.emf"/><Relationship Id="rId66" Type="http://schemas.openxmlformats.org/officeDocument/2006/relationships/customXml" Target="../ink/ink146.xml"/><Relationship Id="rId87" Type="http://schemas.openxmlformats.org/officeDocument/2006/relationships/image" Target="../media/image174.emf"/><Relationship Id="rId110" Type="http://schemas.openxmlformats.org/officeDocument/2006/relationships/customXml" Target="../ink/ink168.xml"/><Relationship Id="rId115" Type="http://schemas.openxmlformats.org/officeDocument/2006/relationships/image" Target="../media/image188.emf"/><Relationship Id="rId131" Type="http://schemas.openxmlformats.org/officeDocument/2006/relationships/image" Target="../media/image196.emf"/><Relationship Id="rId136" Type="http://schemas.openxmlformats.org/officeDocument/2006/relationships/customXml" Target="../ink/ink181.xml"/><Relationship Id="rId157" Type="http://schemas.openxmlformats.org/officeDocument/2006/relationships/image" Target="../media/image209.emf"/><Relationship Id="rId178" Type="http://schemas.openxmlformats.org/officeDocument/2006/relationships/customXml" Target="../ink/ink202.xml"/><Relationship Id="rId61" Type="http://schemas.openxmlformats.org/officeDocument/2006/relationships/image" Target="../media/image161.emf"/><Relationship Id="rId82" Type="http://schemas.openxmlformats.org/officeDocument/2006/relationships/customXml" Target="../ink/ink154.xml"/><Relationship Id="rId152" Type="http://schemas.openxmlformats.org/officeDocument/2006/relationships/customXml" Target="../ink/ink189.xml"/><Relationship Id="rId173" Type="http://schemas.openxmlformats.org/officeDocument/2006/relationships/image" Target="../media/image217.emf"/><Relationship Id="rId19" Type="http://schemas.openxmlformats.org/officeDocument/2006/relationships/image" Target="../media/image140.emf"/><Relationship Id="rId14" Type="http://schemas.openxmlformats.org/officeDocument/2006/relationships/customXml" Target="../ink/ink120.xml"/><Relationship Id="rId30" Type="http://schemas.openxmlformats.org/officeDocument/2006/relationships/customXml" Target="../ink/ink128.xml"/><Relationship Id="rId35" Type="http://schemas.openxmlformats.org/officeDocument/2006/relationships/image" Target="../media/image148.emf"/><Relationship Id="rId56" Type="http://schemas.openxmlformats.org/officeDocument/2006/relationships/customXml" Target="../ink/ink141.xml"/><Relationship Id="rId77" Type="http://schemas.openxmlformats.org/officeDocument/2006/relationships/image" Target="../media/image169.emf"/><Relationship Id="rId100" Type="http://schemas.openxmlformats.org/officeDocument/2006/relationships/customXml" Target="../ink/ink163.xml"/><Relationship Id="rId105" Type="http://schemas.openxmlformats.org/officeDocument/2006/relationships/image" Target="../media/image183.emf"/><Relationship Id="rId126" Type="http://schemas.openxmlformats.org/officeDocument/2006/relationships/customXml" Target="../ink/ink176.xml"/><Relationship Id="rId147" Type="http://schemas.openxmlformats.org/officeDocument/2006/relationships/image" Target="../media/image204.emf"/><Relationship Id="rId168" Type="http://schemas.openxmlformats.org/officeDocument/2006/relationships/customXml" Target="../ink/ink197.xml"/><Relationship Id="rId8" Type="http://schemas.openxmlformats.org/officeDocument/2006/relationships/customXml" Target="../ink/ink117.xml"/><Relationship Id="rId51" Type="http://schemas.openxmlformats.org/officeDocument/2006/relationships/image" Target="../media/image156.emf"/><Relationship Id="rId72" Type="http://schemas.openxmlformats.org/officeDocument/2006/relationships/customXml" Target="../ink/ink149.xml"/><Relationship Id="rId93" Type="http://schemas.openxmlformats.org/officeDocument/2006/relationships/image" Target="../media/image177.emf"/><Relationship Id="rId98" Type="http://schemas.openxmlformats.org/officeDocument/2006/relationships/customXml" Target="../ink/ink162.xml"/><Relationship Id="rId121" Type="http://schemas.openxmlformats.org/officeDocument/2006/relationships/image" Target="../media/image191.emf"/><Relationship Id="rId142" Type="http://schemas.openxmlformats.org/officeDocument/2006/relationships/customXml" Target="../ink/ink184.xml"/><Relationship Id="rId163" Type="http://schemas.openxmlformats.org/officeDocument/2006/relationships/image" Target="../media/image212.emf"/><Relationship Id="rId3" Type="http://schemas.openxmlformats.org/officeDocument/2006/relationships/image" Target="../media/image132.emf"/><Relationship Id="rId25" Type="http://schemas.openxmlformats.org/officeDocument/2006/relationships/image" Target="../media/image143.emf"/><Relationship Id="rId46" Type="http://schemas.openxmlformats.org/officeDocument/2006/relationships/customXml" Target="../ink/ink136.xml"/><Relationship Id="rId67" Type="http://schemas.openxmlformats.org/officeDocument/2006/relationships/image" Target="../media/image164.emf"/><Relationship Id="rId116" Type="http://schemas.openxmlformats.org/officeDocument/2006/relationships/customXml" Target="../ink/ink171.xml"/><Relationship Id="rId137" Type="http://schemas.openxmlformats.org/officeDocument/2006/relationships/image" Target="../media/image199.emf"/><Relationship Id="rId158" Type="http://schemas.openxmlformats.org/officeDocument/2006/relationships/customXml" Target="../ink/ink192.xml"/><Relationship Id="rId20" Type="http://schemas.openxmlformats.org/officeDocument/2006/relationships/customXml" Target="../ink/ink123.xml"/><Relationship Id="rId41" Type="http://schemas.openxmlformats.org/officeDocument/2006/relationships/image" Target="../media/image151.emf"/><Relationship Id="rId62" Type="http://schemas.openxmlformats.org/officeDocument/2006/relationships/customXml" Target="../ink/ink144.xml"/><Relationship Id="rId83" Type="http://schemas.openxmlformats.org/officeDocument/2006/relationships/image" Target="../media/image172.emf"/><Relationship Id="rId88" Type="http://schemas.openxmlformats.org/officeDocument/2006/relationships/customXml" Target="../ink/ink157.xml"/><Relationship Id="rId111" Type="http://schemas.openxmlformats.org/officeDocument/2006/relationships/image" Target="../media/image186.emf"/><Relationship Id="rId132" Type="http://schemas.openxmlformats.org/officeDocument/2006/relationships/customXml" Target="../ink/ink179.xml"/><Relationship Id="rId153" Type="http://schemas.openxmlformats.org/officeDocument/2006/relationships/image" Target="../media/image207.emf"/><Relationship Id="rId174" Type="http://schemas.openxmlformats.org/officeDocument/2006/relationships/customXml" Target="../ink/ink200.xml"/><Relationship Id="rId179" Type="http://schemas.openxmlformats.org/officeDocument/2006/relationships/image" Target="../media/image220.emf"/><Relationship Id="rId15" Type="http://schemas.openxmlformats.org/officeDocument/2006/relationships/image" Target="../media/image138.emf"/><Relationship Id="rId36" Type="http://schemas.openxmlformats.org/officeDocument/2006/relationships/customXml" Target="../ink/ink131.xml"/><Relationship Id="rId57" Type="http://schemas.openxmlformats.org/officeDocument/2006/relationships/image" Target="../media/image159.emf"/><Relationship Id="rId106" Type="http://schemas.openxmlformats.org/officeDocument/2006/relationships/customXml" Target="../ink/ink166.xml"/><Relationship Id="rId127" Type="http://schemas.openxmlformats.org/officeDocument/2006/relationships/image" Target="../media/image194.emf"/><Relationship Id="rId10" Type="http://schemas.openxmlformats.org/officeDocument/2006/relationships/customXml" Target="../ink/ink118.xml"/><Relationship Id="rId31" Type="http://schemas.openxmlformats.org/officeDocument/2006/relationships/image" Target="../media/image146.emf"/><Relationship Id="rId52" Type="http://schemas.openxmlformats.org/officeDocument/2006/relationships/customXml" Target="../ink/ink139.xml"/><Relationship Id="rId73" Type="http://schemas.openxmlformats.org/officeDocument/2006/relationships/image" Target="../media/image167.emf"/><Relationship Id="rId78" Type="http://schemas.openxmlformats.org/officeDocument/2006/relationships/customXml" Target="../ink/ink152.xml"/><Relationship Id="rId94" Type="http://schemas.openxmlformats.org/officeDocument/2006/relationships/customXml" Target="../ink/ink160.xml"/><Relationship Id="rId99" Type="http://schemas.openxmlformats.org/officeDocument/2006/relationships/image" Target="../media/image180.emf"/><Relationship Id="rId101" Type="http://schemas.openxmlformats.org/officeDocument/2006/relationships/image" Target="../media/image181.emf"/><Relationship Id="rId122" Type="http://schemas.openxmlformats.org/officeDocument/2006/relationships/customXml" Target="../ink/ink174.xml"/><Relationship Id="rId143" Type="http://schemas.openxmlformats.org/officeDocument/2006/relationships/image" Target="../media/image202.emf"/><Relationship Id="rId148" Type="http://schemas.openxmlformats.org/officeDocument/2006/relationships/customXml" Target="../ink/ink187.xml"/><Relationship Id="rId164" Type="http://schemas.openxmlformats.org/officeDocument/2006/relationships/customXml" Target="../ink/ink195.xml"/><Relationship Id="rId169" Type="http://schemas.openxmlformats.org/officeDocument/2006/relationships/image" Target="../media/image215.emf"/><Relationship Id="rId4" Type="http://schemas.openxmlformats.org/officeDocument/2006/relationships/customXml" Target="../ink/ink115.xml"/><Relationship Id="rId9" Type="http://schemas.openxmlformats.org/officeDocument/2006/relationships/image" Target="../media/image135.emf"/><Relationship Id="rId180" Type="http://schemas.openxmlformats.org/officeDocument/2006/relationships/customXml" Target="../ink/ink203.xml"/><Relationship Id="rId26" Type="http://schemas.openxmlformats.org/officeDocument/2006/relationships/customXml" Target="../ink/ink126.xml"/><Relationship Id="rId47" Type="http://schemas.openxmlformats.org/officeDocument/2006/relationships/image" Target="../media/image154.emf"/><Relationship Id="rId68" Type="http://schemas.openxmlformats.org/officeDocument/2006/relationships/customXml" Target="../ink/ink147.xml"/><Relationship Id="rId89" Type="http://schemas.openxmlformats.org/officeDocument/2006/relationships/image" Target="../media/image175.emf"/><Relationship Id="rId112" Type="http://schemas.openxmlformats.org/officeDocument/2006/relationships/customXml" Target="../ink/ink169.xml"/><Relationship Id="rId133" Type="http://schemas.openxmlformats.org/officeDocument/2006/relationships/image" Target="../media/image197.emf"/><Relationship Id="rId154" Type="http://schemas.openxmlformats.org/officeDocument/2006/relationships/customXml" Target="../ink/ink190.xml"/><Relationship Id="rId175" Type="http://schemas.openxmlformats.org/officeDocument/2006/relationships/image" Target="../media/image218.emf"/><Relationship Id="rId16" Type="http://schemas.openxmlformats.org/officeDocument/2006/relationships/customXml" Target="../ink/ink121.xml"/><Relationship Id="rId37" Type="http://schemas.openxmlformats.org/officeDocument/2006/relationships/image" Target="../media/image149.emf"/><Relationship Id="rId58" Type="http://schemas.openxmlformats.org/officeDocument/2006/relationships/customXml" Target="../ink/ink142.xml"/><Relationship Id="rId79" Type="http://schemas.openxmlformats.org/officeDocument/2006/relationships/image" Target="../media/image170.emf"/><Relationship Id="rId102" Type="http://schemas.openxmlformats.org/officeDocument/2006/relationships/customXml" Target="../ink/ink164.xml"/><Relationship Id="rId123" Type="http://schemas.openxmlformats.org/officeDocument/2006/relationships/image" Target="../media/image192.emf"/><Relationship Id="rId144" Type="http://schemas.openxmlformats.org/officeDocument/2006/relationships/customXml" Target="../ink/ink185.xml"/><Relationship Id="rId90" Type="http://schemas.openxmlformats.org/officeDocument/2006/relationships/customXml" Target="../ink/ink158.xml"/><Relationship Id="rId165" Type="http://schemas.openxmlformats.org/officeDocument/2006/relationships/image" Target="../media/image213.emf"/><Relationship Id="rId27" Type="http://schemas.openxmlformats.org/officeDocument/2006/relationships/image" Target="../media/image144.emf"/><Relationship Id="rId48" Type="http://schemas.openxmlformats.org/officeDocument/2006/relationships/customXml" Target="../ink/ink137.xml"/><Relationship Id="rId69" Type="http://schemas.openxmlformats.org/officeDocument/2006/relationships/image" Target="../media/image165.emf"/><Relationship Id="rId113" Type="http://schemas.openxmlformats.org/officeDocument/2006/relationships/image" Target="../media/image187.emf"/><Relationship Id="rId134" Type="http://schemas.openxmlformats.org/officeDocument/2006/relationships/customXml" Target="../ink/ink180.xml"/><Relationship Id="rId80" Type="http://schemas.openxmlformats.org/officeDocument/2006/relationships/customXml" Target="../ink/ink153.xml"/><Relationship Id="rId155" Type="http://schemas.openxmlformats.org/officeDocument/2006/relationships/image" Target="../media/image208.emf"/><Relationship Id="rId176" Type="http://schemas.openxmlformats.org/officeDocument/2006/relationships/customXml" Target="../ink/ink201.xml"/><Relationship Id="rId17" Type="http://schemas.openxmlformats.org/officeDocument/2006/relationships/image" Target="../media/image139.emf"/><Relationship Id="rId38" Type="http://schemas.openxmlformats.org/officeDocument/2006/relationships/customXml" Target="../ink/ink132.xml"/><Relationship Id="rId59" Type="http://schemas.openxmlformats.org/officeDocument/2006/relationships/image" Target="../media/image160.emf"/><Relationship Id="rId103" Type="http://schemas.openxmlformats.org/officeDocument/2006/relationships/image" Target="../media/image182.emf"/><Relationship Id="rId124" Type="http://schemas.openxmlformats.org/officeDocument/2006/relationships/customXml" Target="../ink/ink175.xml"/><Relationship Id="rId70" Type="http://schemas.openxmlformats.org/officeDocument/2006/relationships/customXml" Target="../ink/ink148.xml"/><Relationship Id="rId91" Type="http://schemas.openxmlformats.org/officeDocument/2006/relationships/image" Target="../media/image176.emf"/><Relationship Id="rId145" Type="http://schemas.openxmlformats.org/officeDocument/2006/relationships/image" Target="../media/image203.emf"/><Relationship Id="rId166" Type="http://schemas.openxmlformats.org/officeDocument/2006/relationships/customXml" Target="../ink/ink196.xml"/><Relationship Id="rId1" Type="http://schemas.openxmlformats.org/officeDocument/2006/relationships/slideLayout" Target="../slideLayouts/slideLayout2.xml"/><Relationship Id="rId28" Type="http://schemas.openxmlformats.org/officeDocument/2006/relationships/customXml" Target="../ink/ink127.xml"/><Relationship Id="rId49" Type="http://schemas.openxmlformats.org/officeDocument/2006/relationships/image" Target="../media/image155.emf"/><Relationship Id="rId114" Type="http://schemas.openxmlformats.org/officeDocument/2006/relationships/customXml" Target="../ink/ink17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customXml" Target="../ink/ink2.xml"/><Relationship Id="rId10" Type="http://schemas.openxmlformats.org/officeDocument/2006/relationships/image" Target="../media/image6.emf"/><Relationship Id="rId4" Type="http://schemas.openxmlformats.org/officeDocument/2006/relationships/image" Target="../media/image3.emf"/><Relationship Id="rId9" Type="http://schemas.openxmlformats.org/officeDocument/2006/relationships/customXml" Target="../ink/ink4.xml"/></Relationships>
</file>

<file path=ppt/slides/_rels/slide3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28.emf"/><Relationship Id="rId18" Type="http://schemas.openxmlformats.org/officeDocument/2006/relationships/customXml" Target="../ink/ink213.xml"/><Relationship Id="rId26" Type="http://schemas.openxmlformats.org/officeDocument/2006/relationships/customXml" Target="../ink/ink217.xml"/><Relationship Id="rId39" Type="http://schemas.openxmlformats.org/officeDocument/2006/relationships/image" Target="../media/image241.emf"/><Relationship Id="rId21" Type="http://schemas.openxmlformats.org/officeDocument/2006/relationships/image" Target="../media/image232.emf"/><Relationship Id="rId34" Type="http://schemas.openxmlformats.org/officeDocument/2006/relationships/customXml" Target="../ink/ink221.xml"/><Relationship Id="rId42" Type="http://schemas.openxmlformats.org/officeDocument/2006/relationships/customXml" Target="../ink/ink225.xml"/><Relationship Id="rId47" Type="http://schemas.openxmlformats.org/officeDocument/2006/relationships/image" Target="../media/image245.emf"/><Relationship Id="rId7" Type="http://schemas.openxmlformats.org/officeDocument/2006/relationships/image" Target="../media/image225.emf"/><Relationship Id="rId2" Type="http://schemas.openxmlformats.org/officeDocument/2006/relationships/customXml" Target="../ink/ink205.xml"/><Relationship Id="rId16" Type="http://schemas.openxmlformats.org/officeDocument/2006/relationships/customXml" Target="../ink/ink212.xml"/><Relationship Id="rId29" Type="http://schemas.openxmlformats.org/officeDocument/2006/relationships/image" Target="../media/image236.emf"/><Relationship Id="rId11" Type="http://schemas.openxmlformats.org/officeDocument/2006/relationships/image" Target="../media/image227.emf"/><Relationship Id="rId24" Type="http://schemas.openxmlformats.org/officeDocument/2006/relationships/customXml" Target="../ink/ink216.xml"/><Relationship Id="rId32" Type="http://schemas.openxmlformats.org/officeDocument/2006/relationships/customXml" Target="../ink/ink220.xml"/><Relationship Id="rId37" Type="http://schemas.openxmlformats.org/officeDocument/2006/relationships/image" Target="../media/image240.emf"/><Relationship Id="rId40" Type="http://schemas.openxmlformats.org/officeDocument/2006/relationships/customXml" Target="../ink/ink224.xml"/><Relationship Id="rId45" Type="http://schemas.openxmlformats.org/officeDocument/2006/relationships/image" Target="../media/image244.emf"/><Relationship Id="rId5" Type="http://schemas.openxmlformats.org/officeDocument/2006/relationships/image" Target="../media/image224.emf"/><Relationship Id="rId15" Type="http://schemas.openxmlformats.org/officeDocument/2006/relationships/image" Target="../media/image229.emf"/><Relationship Id="rId23" Type="http://schemas.openxmlformats.org/officeDocument/2006/relationships/image" Target="../media/image233.emf"/><Relationship Id="rId28" Type="http://schemas.openxmlformats.org/officeDocument/2006/relationships/customXml" Target="../ink/ink218.xml"/><Relationship Id="rId36" Type="http://schemas.openxmlformats.org/officeDocument/2006/relationships/customXml" Target="../ink/ink222.xml"/><Relationship Id="rId49" Type="http://schemas.openxmlformats.org/officeDocument/2006/relationships/image" Target="../media/image246.emf"/><Relationship Id="rId10" Type="http://schemas.openxmlformats.org/officeDocument/2006/relationships/customXml" Target="../ink/ink209.xml"/><Relationship Id="rId19" Type="http://schemas.openxmlformats.org/officeDocument/2006/relationships/image" Target="../media/image231.emf"/><Relationship Id="rId31" Type="http://schemas.openxmlformats.org/officeDocument/2006/relationships/image" Target="../media/image237.emf"/><Relationship Id="rId44" Type="http://schemas.openxmlformats.org/officeDocument/2006/relationships/customXml" Target="../ink/ink226.xml"/><Relationship Id="rId4" Type="http://schemas.openxmlformats.org/officeDocument/2006/relationships/customXml" Target="../ink/ink206.xml"/><Relationship Id="rId9" Type="http://schemas.openxmlformats.org/officeDocument/2006/relationships/image" Target="../media/image226.emf"/><Relationship Id="rId14" Type="http://schemas.openxmlformats.org/officeDocument/2006/relationships/customXml" Target="../ink/ink211.xml"/><Relationship Id="rId22" Type="http://schemas.openxmlformats.org/officeDocument/2006/relationships/customXml" Target="../ink/ink215.xml"/><Relationship Id="rId27" Type="http://schemas.openxmlformats.org/officeDocument/2006/relationships/image" Target="../media/image235.emf"/><Relationship Id="rId30" Type="http://schemas.openxmlformats.org/officeDocument/2006/relationships/customXml" Target="../ink/ink219.xml"/><Relationship Id="rId35" Type="http://schemas.openxmlformats.org/officeDocument/2006/relationships/image" Target="../media/image239.emf"/><Relationship Id="rId43" Type="http://schemas.openxmlformats.org/officeDocument/2006/relationships/image" Target="../media/image243.emf"/><Relationship Id="rId48" Type="http://schemas.openxmlformats.org/officeDocument/2006/relationships/customXml" Target="../ink/ink228.xml"/><Relationship Id="rId8" Type="http://schemas.openxmlformats.org/officeDocument/2006/relationships/customXml" Target="../ink/ink208.xml"/><Relationship Id="rId3" Type="http://schemas.openxmlformats.org/officeDocument/2006/relationships/image" Target="../media/image223.emf"/><Relationship Id="rId12" Type="http://schemas.openxmlformats.org/officeDocument/2006/relationships/customXml" Target="../ink/ink210.xml"/><Relationship Id="rId17" Type="http://schemas.openxmlformats.org/officeDocument/2006/relationships/image" Target="../media/image230.emf"/><Relationship Id="rId25" Type="http://schemas.openxmlformats.org/officeDocument/2006/relationships/image" Target="../media/image234.emf"/><Relationship Id="rId33" Type="http://schemas.openxmlformats.org/officeDocument/2006/relationships/image" Target="../media/image238.emf"/><Relationship Id="rId38" Type="http://schemas.openxmlformats.org/officeDocument/2006/relationships/customXml" Target="../ink/ink223.xml"/><Relationship Id="rId46" Type="http://schemas.openxmlformats.org/officeDocument/2006/relationships/customXml" Target="../ink/ink227.xml"/><Relationship Id="rId20" Type="http://schemas.openxmlformats.org/officeDocument/2006/relationships/customXml" Target="../ink/ink214.xml"/><Relationship Id="rId41" Type="http://schemas.openxmlformats.org/officeDocument/2006/relationships/image" Target="../media/image242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0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7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8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9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2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3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4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6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7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8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7.xml"/><Relationship Id="rId21" Type="http://schemas.openxmlformats.org/officeDocument/2006/relationships/image" Target="../media/image16.emf"/><Relationship Id="rId42" Type="http://schemas.openxmlformats.org/officeDocument/2006/relationships/customXml" Target="../ink/ink25.xml"/><Relationship Id="rId47" Type="http://schemas.openxmlformats.org/officeDocument/2006/relationships/image" Target="../media/image29.emf"/><Relationship Id="rId63" Type="http://schemas.openxmlformats.org/officeDocument/2006/relationships/image" Target="../media/image37.emf"/><Relationship Id="rId68" Type="http://schemas.openxmlformats.org/officeDocument/2006/relationships/customXml" Target="../ink/ink38.xml"/><Relationship Id="rId84" Type="http://schemas.openxmlformats.org/officeDocument/2006/relationships/customXml" Target="../ink/ink46.xml"/><Relationship Id="rId89" Type="http://schemas.openxmlformats.org/officeDocument/2006/relationships/image" Target="../media/image50.emf"/><Relationship Id="rId16" Type="http://schemas.openxmlformats.org/officeDocument/2006/relationships/customXml" Target="../ink/ink12.xml"/><Relationship Id="rId11" Type="http://schemas.openxmlformats.org/officeDocument/2006/relationships/image" Target="../media/image11.emf"/><Relationship Id="rId32" Type="http://schemas.openxmlformats.org/officeDocument/2006/relationships/customXml" Target="../ink/ink20.xml"/><Relationship Id="rId37" Type="http://schemas.openxmlformats.org/officeDocument/2006/relationships/image" Target="../media/image24.emf"/><Relationship Id="rId53" Type="http://schemas.openxmlformats.org/officeDocument/2006/relationships/image" Target="../media/image32.emf"/><Relationship Id="rId58" Type="http://schemas.openxmlformats.org/officeDocument/2006/relationships/customXml" Target="../ink/ink33.xml"/><Relationship Id="rId74" Type="http://schemas.openxmlformats.org/officeDocument/2006/relationships/customXml" Target="../ink/ink41.xml"/><Relationship Id="rId79" Type="http://schemas.openxmlformats.org/officeDocument/2006/relationships/image" Target="../media/image45.emf"/><Relationship Id="rId102" Type="http://schemas.openxmlformats.org/officeDocument/2006/relationships/customXml" Target="../ink/ink55.xml"/><Relationship Id="rId5" Type="http://schemas.openxmlformats.org/officeDocument/2006/relationships/image" Target="../media/image8.emf"/><Relationship Id="rId90" Type="http://schemas.openxmlformats.org/officeDocument/2006/relationships/customXml" Target="../ink/ink49.xml"/><Relationship Id="rId95" Type="http://schemas.openxmlformats.org/officeDocument/2006/relationships/image" Target="../media/image53.emf"/><Relationship Id="rId22" Type="http://schemas.openxmlformats.org/officeDocument/2006/relationships/customXml" Target="../ink/ink15.xml"/><Relationship Id="rId27" Type="http://schemas.openxmlformats.org/officeDocument/2006/relationships/image" Target="../media/image19.emf"/><Relationship Id="rId43" Type="http://schemas.openxmlformats.org/officeDocument/2006/relationships/image" Target="../media/image27.emf"/><Relationship Id="rId48" Type="http://schemas.openxmlformats.org/officeDocument/2006/relationships/customXml" Target="../ink/ink28.xml"/><Relationship Id="rId64" Type="http://schemas.openxmlformats.org/officeDocument/2006/relationships/customXml" Target="../ink/ink36.xml"/><Relationship Id="rId69" Type="http://schemas.openxmlformats.org/officeDocument/2006/relationships/image" Target="../media/image40.emf"/><Relationship Id="rId80" Type="http://schemas.openxmlformats.org/officeDocument/2006/relationships/customXml" Target="../ink/ink44.xml"/><Relationship Id="rId85" Type="http://schemas.openxmlformats.org/officeDocument/2006/relationships/image" Target="../media/image48.emf"/><Relationship Id="rId12" Type="http://schemas.openxmlformats.org/officeDocument/2006/relationships/customXml" Target="../ink/ink10.xml"/><Relationship Id="rId17" Type="http://schemas.openxmlformats.org/officeDocument/2006/relationships/image" Target="../media/image14.emf"/><Relationship Id="rId25" Type="http://schemas.openxmlformats.org/officeDocument/2006/relationships/image" Target="../media/image18.emf"/><Relationship Id="rId33" Type="http://schemas.openxmlformats.org/officeDocument/2006/relationships/image" Target="../media/image22.emf"/><Relationship Id="rId38" Type="http://schemas.openxmlformats.org/officeDocument/2006/relationships/customXml" Target="../ink/ink23.xml"/><Relationship Id="rId46" Type="http://schemas.openxmlformats.org/officeDocument/2006/relationships/customXml" Target="../ink/ink27.xml"/><Relationship Id="rId59" Type="http://schemas.openxmlformats.org/officeDocument/2006/relationships/image" Target="../media/image35.emf"/><Relationship Id="rId67" Type="http://schemas.openxmlformats.org/officeDocument/2006/relationships/image" Target="../media/image39.emf"/><Relationship Id="rId103" Type="http://schemas.openxmlformats.org/officeDocument/2006/relationships/image" Target="../media/image57.emf"/><Relationship Id="rId20" Type="http://schemas.openxmlformats.org/officeDocument/2006/relationships/customXml" Target="../ink/ink14.xml"/><Relationship Id="rId41" Type="http://schemas.openxmlformats.org/officeDocument/2006/relationships/image" Target="../media/image26.emf"/><Relationship Id="rId54" Type="http://schemas.openxmlformats.org/officeDocument/2006/relationships/customXml" Target="../ink/ink31.xml"/><Relationship Id="rId62" Type="http://schemas.openxmlformats.org/officeDocument/2006/relationships/customXml" Target="../ink/ink35.xml"/><Relationship Id="rId70" Type="http://schemas.openxmlformats.org/officeDocument/2006/relationships/customXml" Target="../ink/ink39.xml"/><Relationship Id="rId75" Type="http://schemas.openxmlformats.org/officeDocument/2006/relationships/image" Target="../media/image43.emf"/><Relationship Id="rId83" Type="http://schemas.openxmlformats.org/officeDocument/2006/relationships/image" Target="../media/image47.emf"/><Relationship Id="rId88" Type="http://schemas.openxmlformats.org/officeDocument/2006/relationships/customXml" Target="../ink/ink48.xml"/><Relationship Id="rId91" Type="http://schemas.openxmlformats.org/officeDocument/2006/relationships/image" Target="../media/image51.emf"/><Relationship Id="rId96" Type="http://schemas.openxmlformats.org/officeDocument/2006/relationships/customXml" Target="../ink/ink5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15" Type="http://schemas.openxmlformats.org/officeDocument/2006/relationships/image" Target="../media/image13.emf"/><Relationship Id="rId23" Type="http://schemas.openxmlformats.org/officeDocument/2006/relationships/image" Target="../media/image17.emf"/><Relationship Id="rId28" Type="http://schemas.openxmlformats.org/officeDocument/2006/relationships/customXml" Target="../ink/ink18.xml"/><Relationship Id="rId36" Type="http://schemas.openxmlformats.org/officeDocument/2006/relationships/customXml" Target="../ink/ink22.xml"/><Relationship Id="rId49" Type="http://schemas.openxmlformats.org/officeDocument/2006/relationships/image" Target="../media/image30.emf"/><Relationship Id="rId57" Type="http://schemas.openxmlformats.org/officeDocument/2006/relationships/image" Target="../media/image34.emf"/><Relationship Id="rId10" Type="http://schemas.openxmlformats.org/officeDocument/2006/relationships/customXml" Target="../ink/ink9.xml"/><Relationship Id="rId31" Type="http://schemas.openxmlformats.org/officeDocument/2006/relationships/image" Target="../media/image21.emf"/><Relationship Id="rId44" Type="http://schemas.openxmlformats.org/officeDocument/2006/relationships/customXml" Target="../ink/ink26.xml"/><Relationship Id="rId52" Type="http://schemas.openxmlformats.org/officeDocument/2006/relationships/customXml" Target="../ink/ink30.xml"/><Relationship Id="rId60" Type="http://schemas.openxmlformats.org/officeDocument/2006/relationships/customXml" Target="../ink/ink34.xml"/><Relationship Id="rId65" Type="http://schemas.openxmlformats.org/officeDocument/2006/relationships/image" Target="../media/image38.emf"/><Relationship Id="rId73" Type="http://schemas.openxmlformats.org/officeDocument/2006/relationships/image" Target="../media/image42.emf"/><Relationship Id="rId78" Type="http://schemas.openxmlformats.org/officeDocument/2006/relationships/customXml" Target="../ink/ink43.xml"/><Relationship Id="rId81" Type="http://schemas.openxmlformats.org/officeDocument/2006/relationships/image" Target="../media/image46.emf"/><Relationship Id="rId86" Type="http://schemas.openxmlformats.org/officeDocument/2006/relationships/customXml" Target="../ink/ink47.xml"/><Relationship Id="rId94" Type="http://schemas.openxmlformats.org/officeDocument/2006/relationships/customXml" Target="../ink/ink51.xml"/><Relationship Id="rId99" Type="http://schemas.openxmlformats.org/officeDocument/2006/relationships/image" Target="../media/image55.emf"/><Relationship Id="rId101" Type="http://schemas.openxmlformats.org/officeDocument/2006/relationships/image" Target="../media/image56.emf"/><Relationship Id="rId4" Type="http://schemas.openxmlformats.org/officeDocument/2006/relationships/customXml" Target="../ink/ink6.xml"/><Relationship Id="rId9" Type="http://schemas.openxmlformats.org/officeDocument/2006/relationships/image" Target="../media/image10.emf"/><Relationship Id="rId13" Type="http://schemas.openxmlformats.org/officeDocument/2006/relationships/image" Target="../media/image12.emf"/><Relationship Id="rId18" Type="http://schemas.openxmlformats.org/officeDocument/2006/relationships/customXml" Target="../ink/ink13.xml"/><Relationship Id="rId39" Type="http://schemas.openxmlformats.org/officeDocument/2006/relationships/image" Target="../media/image25.emf"/><Relationship Id="rId34" Type="http://schemas.openxmlformats.org/officeDocument/2006/relationships/customXml" Target="../ink/ink21.xml"/><Relationship Id="rId50" Type="http://schemas.openxmlformats.org/officeDocument/2006/relationships/customXml" Target="../ink/ink29.xml"/><Relationship Id="rId55" Type="http://schemas.openxmlformats.org/officeDocument/2006/relationships/image" Target="../media/image33.emf"/><Relationship Id="rId76" Type="http://schemas.openxmlformats.org/officeDocument/2006/relationships/customXml" Target="../ink/ink42.xml"/><Relationship Id="rId97" Type="http://schemas.openxmlformats.org/officeDocument/2006/relationships/image" Target="../media/image54.emf"/><Relationship Id="rId7" Type="http://schemas.openxmlformats.org/officeDocument/2006/relationships/image" Target="../media/image9.emf"/><Relationship Id="rId71" Type="http://schemas.openxmlformats.org/officeDocument/2006/relationships/image" Target="../media/image41.emf"/><Relationship Id="rId92" Type="http://schemas.openxmlformats.org/officeDocument/2006/relationships/customXml" Target="../ink/ink50.xml"/><Relationship Id="rId2" Type="http://schemas.openxmlformats.org/officeDocument/2006/relationships/customXml" Target="../ink/ink5.xml"/><Relationship Id="rId29" Type="http://schemas.openxmlformats.org/officeDocument/2006/relationships/image" Target="../media/image20.emf"/><Relationship Id="rId24" Type="http://schemas.openxmlformats.org/officeDocument/2006/relationships/customXml" Target="../ink/ink16.xml"/><Relationship Id="rId40" Type="http://schemas.openxmlformats.org/officeDocument/2006/relationships/customXml" Target="../ink/ink24.xml"/><Relationship Id="rId45" Type="http://schemas.openxmlformats.org/officeDocument/2006/relationships/image" Target="../media/image28.emf"/><Relationship Id="rId66" Type="http://schemas.openxmlformats.org/officeDocument/2006/relationships/customXml" Target="../ink/ink37.xml"/><Relationship Id="rId87" Type="http://schemas.openxmlformats.org/officeDocument/2006/relationships/image" Target="../media/image49.emf"/><Relationship Id="rId61" Type="http://schemas.openxmlformats.org/officeDocument/2006/relationships/image" Target="../media/image36.emf"/><Relationship Id="rId82" Type="http://schemas.openxmlformats.org/officeDocument/2006/relationships/customXml" Target="../ink/ink45.xml"/><Relationship Id="rId19" Type="http://schemas.openxmlformats.org/officeDocument/2006/relationships/image" Target="../media/image15.emf"/><Relationship Id="rId14" Type="http://schemas.openxmlformats.org/officeDocument/2006/relationships/customXml" Target="../ink/ink11.xml"/><Relationship Id="rId30" Type="http://schemas.openxmlformats.org/officeDocument/2006/relationships/customXml" Target="../ink/ink19.xml"/><Relationship Id="rId35" Type="http://schemas.openxmlformats.org/officeDocument/2006/relationships/image" Target="../media/image23.emf"/><Relationship Id="rId56" Type="http://schemas.openxmlformats.org/officeDocument/2006/relationships/customXml" Target="../ink/ink32.xml"/><Relationship Id="rId77" Type="http://schemas.openxmlformats.org/officeDocument/2006/relationships/image" Target="../media/image44.emf"/><Relationship Id="rId100" Type="http://schemas.openxmlformats.org/officeDocument/2006/relationships/customXml" Target="../ink/ink54.xml"/><Relationship Id="rId8" Type="http://schemas.openxmlformats.org/officeDocument/2006/relationships/customXml" Target="../ink/ink8.xml"/><Relationship Id="rId51" Type="http://schemas.openxmlformats.org/officeDocument/2006/relationships/image" Target="../media/image31.emf"/><Relationship Id="rId72" Type="http://schemas.openxmlformats.org/officeDocument/2006/relationships/customXml" Target="../ink/ink40.xml"/><Relationship Id="rId93" Type="http://schemas.openxmlformats.org/officeDocument/2006/relationships/image" Target="../media/image52.emf"/><Relationship Id="rId98" Type="http://schemas.openxmlformats.org/officeDocument/2006/relationships/customXml" Target="../ink/ink53.xml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362200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Problems on  Time domain analysis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4818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313" y="473075"/>
              <a:ext cx="687387" cy="322263"/>
            </p14:xfrm>
          </p:contentPart>
        </mc:Choice>
        <mc:Fallback>
          <p:pic>
            <p:nvPicPr>
              <p:cNvPr id="34818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6391" y="463724"/>
                <a:ext cx="702870" cy="3402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481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81088" y="428625"/>
              <a:ext cx="892175" cy="420688"/>
            </p14:xfrm>
          </p:contentPart>
        </mc:Choice>
        <mc:Fallback>
          <p:pic>
            <p:nvPicPr>
              <p:cNvPr id="3481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1727" y="418549"/>
                <a:ext cx="911977" cy="4394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4820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14688" y="1276350"/>
              <a:ext cx="1108075" cy="242888"/>
            </p14:xfrm>
          </p:contentPart>
        </mc:Choice>
        <mc:Fallback>
          <p:pic>
            <p:nvPicPr>
              <p:cNvPr id="34820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08568" y="1266994"/>
                <a:ext cx="1123195" cy="2590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482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10150" y="938213"/>
              <a:ext cx="1054100" cy="204787"/>
            </p14:xfrm>
          </p:contentPart>
        </mc:Choice>
        <mc:Fallback>
          <p:pic>
            <p:nvPicPr>
              <p:cNvPr id="3482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01153" y="928496"/>
                <a:ext cx="1069215" cy="2220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482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32588" y="482600"/>
              <a:ext cx="1098550" cy="482600"/>
            </p14:xfrm>
          </p:contentPart>
        </mc:Choice>
        <mc:Fallback>
          <p:pic>
            <p:nvPicPr>
              <p:cNvPr id="3482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723589" y="472883"/>
                <a:ext cx="1119067" cy="5038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4823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09888" y="1027113"/>
              <a:ext cx="1778000" cy="169862"/>
            </p14:xfrm>
          </p:contentPart>
        </mc:Choice>
        <mc:Fallback>
          <p:pic>
            <p:nvPicPr>
              <p:cNvPr id="34823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01248" y="1018836"/>
                <a:ext cx="1796720" cy="187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482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02325" y="3697288"/>
              <a:ext cx="1849438" cy="71437"/>
            </p14:xfrm>
          </p:contentPart>
        </mc:Choice>
        <mc:Fallback>
          <p:pic>
            <p:nvPicPr>
              <p:cNvPr id="3482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92604" y="3685743"/>
                <a:ext cx="1870319" cy="927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482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19913" y="1150938"/>
              <a:ext cx="1135062" cy="233362"/>
            </p14:xfrm>
          </p:contentPart>
        </mc:Choice>
        <mc:Fallback>
          <p:pic>
            <p:nvPicPr>
              <p:cNvPr id="3482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13073" y="1141575"/>
                <a:ext cx="1149102" cy="2517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482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81150" y="2143125"/>
              <a:ext cx="1187450" cy="250825"/>
            </p14:xfrm>
          </p:contentPart>
        </mc:Choice>
        <mc:Fallback>
          <p:pic>
            <p:nvPicPr>
              <p:cNvPr id="3482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572149" y="2133769"/>
                <a:ext cx="1205453" cy="2662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482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17838" y="2133600"/>
              <a:ext cx="357187" cy="169863"/>
            </p14:xfrm>
          </p:contentPart>
        </mc:Choice>
        <mc:Fallback>
          <p:pic>
            <p:nvPicPr>
              <p:cNvPr id="3482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08836" y="2123164"/>
                <a:ext cx="375550" cy="1853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4828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95700" y="1911350"/>
              <a:ext cx="1885950" cy="517525"/>
            </p14:xfrm>
          </p:contentPart>
        </mc:Choice>
        <mc:Fallback>
          <p:pic>
            <p:nvPicPr>
              <p:cNvPr id="34828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686700" y="1899833"/>
                <a:ext cx="1904309" cy="53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482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62725" y="2527300"/>
              <a:ext cx="117475" cy="88900"/>
            </p14:xfrm>
          </p:contentPart>
        </mc:Choice>
        <mc:Fallback>
          <p:pic>
            <p:nvPicPr>
              <p:cNvPr id="3482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552995" y="2517582"/>
                <a:ext cx="132970" cy="108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4830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9163" y="2724150"/>
              <a:ext cx="3403600" cy="150813"/>
            </p14:xfrm>
          </p:contentPart>
        </mc:Choice>
        <mc:Fallback>
          <p:pic>
            <p:nvPicPr>
              <p:cNvPr id="34830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13403" y="2712992"/>
                <a:ext cx="3420521" cy="1706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483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3413" y="2330450"/>
              <a:ext cx="2162175" cy="822325"/>
            </p14:xfrm>
          </p:contentPart>
        </mc:Choice>
        <mc:Fallback>
          <p:pic>
            <p:nvPicPr>
              <p:cNvPr id="3483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24413" y="2319289"/>
                <a:ext cx="2180535" cy="8421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483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97225" y="2714625"/>
              <a:ext cx="177800" cy="88900"/>
            </p14:xfrm>
          </p:contentPart>
        </mc:Choice>
        <mc:Fallback>
          <p:pic>
            <p:nvPicPr>
              <p:cNvPr id="3483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187867" y="2705267"/>
                <a:ext cx="191477" cy="108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483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22688" y="2554288"/>
              <a:ext cx="1250950" cy="500062"/>
            </p14:xfrm>
          </p:contentPart>
        </mc:Choice>
        <mc:Fallback>
          <p:pic>
            <p:nvPicPr>
              <p:cNvPr id="3483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712608" y="2548892"/>
                <a:ext cx="1271829" cy="5144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4834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53025" y="2428875"/>
              <a:ext cx="1160463" cy="536575"/>
            </p14:xfrm>
          </p:contentPart>
        </mc:Choice>
        <mc:Fallback>
          <p:pic>
            <p:nvPicPr>
              <p:cNvPr id="34834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145106" y="2419512"/>
                <a:ext cx="1178460" cy="5549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4835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31013" y="2366963"/>
              <a:ext cx="196850" cy="411162"/>
            </p14:xfrm>
          </p:contentPart>
        </mc:Choice>
        <mc:Fallback>
          <p:pic>
            <p:nvPicPr>
              <p:cNvPr id="34835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821656" y="2358322"/>
                <a:ext cx="215923" cy="4288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4836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78675" y="2347913"/>
              <a:ext cx="492125" cy="403225"/>
            </p14:xfrm>
          </p:contentPart>
        </mc:Choice>
        <mc:Fallback>
          <p:pic>
            <p:nvPicPr>
              <p:cNvPr id="34836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168235" y="2338552"/>
                <a:ext cx="511925" cy="420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483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13675" y="2463800"/>
              <a:ext cx="98425" cy="117475"/>
            </p14:xfrm>
          </p:contentPart>
        </mc:Choice>
        <mc:Fallback>
          <p:pic>
            <p:nvPicPr>
              <p:cNvPr id="3483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804662" y="2458034"/>
                <a:ext cx="112846" cy="1304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483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99425" y="2384425"/>
              <a:ext cx="277813" cy="295275"/>
            </p14:xfrm>
          </p:contentPart>
        </mc:Choice>
        <mc:Fallback>
          <p:pic>
            <p:nvPicPr>
              <p:cNvPr id="3483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092228" y="2375423"/>
                <a:ext cx="293647" cy="31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4839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75588" y="3178175"/>
              <a:ext cx="849312" cy="501650"/>
            </p14:xfrm>
          </p:contentPart>
        </mc:Choice>
        <mc:Fallback>
          <p:pic>
            <p:nvPicPr>
              <p:cNvPr id="34839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866227" y="3169172"/>
                <a:ext cx="867674" cy="5189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4840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163" y="3402013"/>
              <a:ext cx="1419225" cy="411162"/>
            </p14:xfrm>
          </p:contentPart>
        </mc:Choice>
        <mc:Fallback>
          <p:pic>
            <p:nvPicPr>
              <p:cNvPr id="34840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05043" y="3392652"/>
                <a:ext cx="1434706" cy="4252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4841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95400" y="4044950"/>
              <a:ext cx="793750" cy="500063"/>
            </p14:xfrm>
          </p:contentPart>
        </mc:Choice>
        <mc:Fallback>
          <p:pic>
            <p:nvPicPr>
              <p:cNvPr id="34841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284961" y="4034870"/>
                <a:ext cx="813909" cy="5162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4842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62225" y="3625850"/>
              <a:ext cx="1411288" cy="633413"/>
            </p14:xfrm>
          </p:contentPart>
        </mc:Choice>
        <mc:Fallback>
          <p:pic>
            <p:nvPicPr>
              <p:cNvPr id="34842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554666" y="3617208"/>
                <a:ext cx="1428565" cy="6510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4843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13238" y="3678238"/>
              <a:ext cx="1250950" cy="277812"/>
            </p14:xfrm>
          </p:contentPart>
        </mc:Choice>
        <mc:Fallback>
          <p:pic>
            <p:nvPicPr>
              <p:cNvPr id="34843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306758" y="3668162"/>
                <a:ext cx="1262470" cy="2976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4844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16638" y="3295650"/>
              <a:ext cx="795337" cy="303213"/>
            </p14:xfrm>
          </p:contentPart>
        </mc:Choice>
        <mc:Fallback>
          <p:pic>
            <p:nvPicPr>
              <p:cNvPr id="34844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106917" y="3286287"/>
                <a:ext cx="812259" cy="3186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4845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62663" y="3848100"/>
              <a:ext cx="1509712" cy="287338"/>
            </p14:xfrm>
          </p:contentPart>
        </mc:Choice>
        <mc:Fallback>
          <p:pic>
            <p:nvPicPr>
              <p:cNvPr id="34845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053304" y="3838378"/>
                <a:ext cx="1529150" cy="302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4846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18463" y="3579813"/>
              <a:ext cx="1019175" cy="268287"/>
            </p14:xfrm>
          </p:contentPart>
        </mc:Choice>
        <mc:Fallback>
          <p:pic>
            <p:nvPicPr>
              <p:cNvPr id="34846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009103" y="3569730"/>
                <a:ext cx="1038615" cy="2852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484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7863" y="4865688"/>
              <a:ext cx="519112" cy="260350"/>
            </p14:xfrm>
          </p:contentPart>
        </mc:Choice>
        <mc:Fallback>
          <p:pic>
            <p:nvPicPr>
              <p:cNvPr id="3484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67783" y="4859206"/>
                <a:ext cx="538552" cy="275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4848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20800" y="4956175"/>
              <a:ext cx="125413" cy="98425"/>
            </p14:xfrm>
          </p:contentPart>
        </mc:Choice>
        <mc:Fallback>
          <p:pic>
            <p:nvPicPr>
              <p:cNvPr id="34848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311070" y="4951488"/>
                <a:ext cx="139468" cy="1103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4849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1000" y="4705350"/>
              <a:ext cx="1081088" cy="581025"/>
            </p14:xfrm>
          </p:contentPart>
        </mc:Choice>
        <mc:Fallback>
          <p:pic>
            <p:nvPicPr>
              <p:cNvPr id="34849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639840" y="4696350"/>
                <a:ext cx="1101968" cy="5990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485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669963" y="29611638"/>
              <a:ext cx="0" cy="0"/>
            </p14:xfrm>
          </p:contentPart>
        </mc:Choice>
        <mc:Fallback>
          <p:pic>
            <p:nvPicPr>
              <p:cNvPr id="3485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3669963" y="29611638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4851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9850" y="4830763"/>
              <a:ext cx="3732213" cy="1071562"/>
            </p14:xfrm>
          </p:contentPart>
        </mc:Choice>
        <mc:Fallback>
          <p:pic>
            <p:nvPicPr>
              <p:cNvPr id="34851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331210" y="4821404"/>
                <a:ext cx="3751293" cy="10902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4852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0825" y="5072063"/>
              <a:ext cx="90488" cy="187325"/>
            </p14:xfrm>
          </p:contentPart>
        </mc:Choice>
        <mc:Fallback>
          <p:pic>
            <p:nvPicPr>
              <p:cNvPr id="34852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23975" y="5064498"/>
                <a:ext cx="102745" cy="2017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4853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03900" y="4795838"/>
              <a:ext cx="1090613" cy="481012"/>
            </p14:xfrm>
          </p:contentPart>
        </mc:Choice>
        <mc:Fallback>
          <p:pic>
            <p:nvPicPr>
              <p:cNvPr id="34853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796339" y="4788997"/>
                <a:ext cx="1107896" cy="4961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4854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451175" y="32656463"/>
              <a:ext cx="0" cy="0"/>
            </p14:xfrm>
          </p:contentPart>
        </mc:Choice>
        <mc:Fallback>
          <p:pic>
            <p:nvPicPr>
              <p:cNvPr id="34854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8451175" y="32656463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4855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4375" y="6081713"/>
              <a:ext cx="490538" cy="195262"/>
            </p14:xfrm>
          </p:contentPart>
        </mc:Choice>
        <mc:Fallback>
          <p:pic>
            <p:nvPicPr>
              <p:cNvPr id="34855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04298" y="6071265"/>
                <a:ext cx="509612" cy="2154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4856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46213" y="6062663"/>
              <a:ext cx="546100" cy="188912"/>
            </p14:xfrm>
          </p:contentPart>
        </mc:Choice>
        <mc:Fallback>
          <p:pic>
            <p:nvPicPr>
              <p:cNvPr id="34856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435773" y="6051868"/>
                <a:ext cx="563379" cy="204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4857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24088" y="5919788"/>
              <a:ext cx="419100" cy="357187"/>
            </p14:xfrm>
          </p:contentPart>
        </mc:Choice>
        <mc:Fallback>
          <p:pic>
            <p:nvPicPr>
              <p:cNvPr id="34857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17967" y="5908986"/>
                <a:ext cx="429902" cy="376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4858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92425" y="5946775"/>
              <a:ext cx="858838" cy="233363"/>
            </p14:xfrm>
          </p:contentPart>
        </mc:Choice>
        <mc:Fallback>
          <p:pic>
            <p:nvPicPr>
              <p:cNvPr id="34858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882706" y="5937412"/>
                <a:ext cx="878635" cy="2520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4859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27488" y="5857875"/>
              <a:ext cx="169862" cy="231775"/>
            </p14:xfrm>
          </p:contentPart>
        </mc:Choice>
        <mc:Fallback>
          <p:pic>
            <p:nvPicPr>
              <p:cNvPr id="34859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20650" y="5851037"/>
                <a:ext cx="185337" cy="2468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486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19600" y="5875338"/>
              <a:ext cx="706438" cy="214312"/>
            </p14:xfrm>
          </p:contentPart>
        </mc:Choice>
        <mc:Fallback>
          <p:pic>
            <p:nvPicPr>
              <p:cNvPr id="3486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409878" y="5865253"/>
                <a:ext cx="725161" cy="2341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486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64488" y="561975"/>
              <a:ext cx="1073150" cy="768350"/>
            </p14:xfrm>
          </p:contentPart>
        </mc:Choice>
        <mc:Fallback>
          <p:pic>
            <p:nvPicPr>
              <p:cNvPr id="3486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956205" y="552254"/>
                <a:ext cx="1091156" cy="7841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4862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50663" y="12801600"/>
              <a:ext cx="0" cy="0"/>
            </p14:xfrm>
          </p:contentPart>
        </mc:Choice>
        <mc:Fallback>
          <p:pic>
            <p:nvPicPr>
              <p:cNvPr id="34862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7050663" y="1280160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4863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30388" y="1116013"/>
              <a:ext cx="125412" cy="115887"/>
            </p14:xfrm>
          </p:contentPart>
        </mc:Choice>
        <mc:Fallback>
          <p:pic>
            <p:nvPicPr>
              <p:cNvPr id="34863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820686" y="1105936"/>
                <a:ext cx="141223" cy="1349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4864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79625" y="1106488"/>
              <a:ext cx="80963" cy="117475"/>
            </p14:xfrm>
          </p:contentPart>
        </mc:Choice>
        <mc:Fallback>
          <p:pic>
            <p:nvPicPr>
              <p:cNvPr id="34864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069909" y="1096758"/>
                <a:ext cx="100034" cy="1358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4865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00250" y="1116013"/>
              <a:ext cx="61913" cy="142875"/>
            </p14:xfrm>
          </p:contentPart>
        </mc:Choice>
        <mc:Fallback>
          <p:pic>
            <p:nvPicPr>
              <p:cNvPr id="34865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990891" y="1107016"/>
                <a:ext cx="77031" cy="159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4866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5038" y="1133475"/>
              <a:ext cx="26987" cy="63500"/>
            </p14:xfrm>
          </p:contentPart>
        </mc:Choice>
        <mc:Fallback>
          <p:pic>
            <p:nvPicPr>
              <p:cNvPr id="34866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196042" y="1124455"/>
                <a:ext cx="42819" cy="76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4867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49425" y="1330325"/>
              <a:ext cx="384175" cy="44450"/>
            </p14:xfrm>
          </p:contentPart>
        </mc:Choice>
        <mc:Fallback>
          <p:pic>
            <p:nvPicPr>
              <p:cNvPr id="34867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742944" y="1321722"/>
                <a:ext cx="397857" cy="620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4868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3263" y="1392238"/>
              <a:ext cx="179387" cy="179387"/>
            </p14:xfrm>
          </p:contentPart>
        </mc:Choice>
        <mc:Fallback>
          <p:pic>
            <p:nvPicPr>
              <p:cNvPr id="34868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963897" y="1383593"/>
                <a:ext cx="194516" cy="1952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4869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32025" y="1446213"/>
              <a:ext cx="44450" cy="107950"/>
            </p14:xfrm>
          </p:contentPart>
        </mc:Choice>
        <mc:Fallback>
          <p:pic>
            <p:nvPicPr>
              <p:cNvPr id="34869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222629" y="1436857"/>
                <a:ext cx="62519" cy="1241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34870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3125" y="1465263"/>
              <a:ext cx="61913" cy="133350"/>
            </p14:xfrm>
          </p:contentPart>
        </mc:Choice>
        <mc:Fallback>
          <p:pic>
            <p:nvPicPr>
              <p:cNvPr id="34870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134126" y="1458415"/>
                <a:ext cx="76311" cy="1456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34871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39975" y="1500188"/>
              <a:ext cx="17463" cy="115887"/>
            </p14:xfrm>
          </p:contentPart>
        </mc:Choice>
        <mc:Fallback>
          <p:pic>
            <p:nvPicPr>
              <p:cNvPr id="34871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332134" y="1491550"/>
                <a:ext cx="34213" cy="1288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34872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66963" y="1258888"/>
              <a:ext cx="61912" cy="9525"/>
            </p14:xfrm>
          </p:contentPart>
        </mc:Choice>
        <mc:Fallback>
          <p:pic>
            <p:nvPicPr>
              <p:cNvPr id="34872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357964" y="1250828"/>
                <a:ext cx="76670" cy="267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4873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74900" y="1339850"/>
              <a:ext cx="26988" cy="17463"/>
            </p14:xfrm>
          </p:contentPart>
        </mc:Choice>
        <mc:Fallback>
          <p:pic>
            <p:nvPicPr>
              <p:cNvPr id="34873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368423" y="1334861"/>
                <a:ext cx="38503" cy="288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34874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1813" y="901700"/>
              <a:ext cx="133350" cy="169863"/>
            </p14:xfrm>
          </p:contentPart>
        </mc:Choice>
        <mc:Fallback>
          <p:pic>
            <p:nvPicPr>
              <p:cNvPr id="34874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062442" y="892703"/>
                <a:ext cx="148487" cy="1878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34875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95650" y="982663"/>
              <a:ext cx="106363" cy="61912"/>
            </p14:xfrm>
          </p:contentPart>
        </mc:Choice>
        <mc:Fallback>
          <p:pic>
            <p:nvPicPr>
              <p:cNvPr id="34875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286276" y="974024"/>
                <a:ext cx="125472" cy="8027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8392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228600"/>
            <a:ext cx="9220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28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04800" y="152400"/>
            <a:ext cx="9448800" cy="647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04800"/>
            <a:ext cx="9372600" cy="6553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8391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52400"/>
            <a:ext cx="91440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04800" y="0"/>
            <a:ext cx="94487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40"/>
            <a:ext cx="8229600" cy="51276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Time domain parameters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60167-4931-47E6-BA6A-407CBD079E47}" type="slidenum">
              <a:rPr lang="en-IN" smtClean="0"/>
              <a:pPr/>
              <a:t>2</a:t>
            </a:fld>
            <a:endParaRPr lang="en-IN" dirty="0"/>
          </a:p>
        </p:txBody>
      </p:sp>
      <p:pic>
        <p:nvPicPr>
          <p:cNvPr id="2170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87400"/>
            <a:ext cx="9144000" cy="607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381000" y="0"/>
            <a:ext cx="9525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838200" y="0"/>
            <a:ext cx="99822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52400"/>
            <a:ext cx="8382000" cy="655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7536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915399" cy="708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76200"/>
            <a:ext cx="82296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5842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7325" y="133350"/>
              <a:ext cx="4992688" cy="420688"/>
            </p14:xfrm>
          </p:contentPart>
        </mc:Choice>
        <mc:Fallback>
          <p:pic>
            <p:nvPicPr>
              <p:cNvPr id="35842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8685" y="125073"/>
                <a:ext cx="5009607" cy="4361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584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8613" y="160338"/>
              <a:ext cx="1125537" cy="312737"/>
            </p14:xfrm>
          </p:contentPart>
        </mc:Choice>
        <mc:Fallback>
          <p:pic>
            <p:nvPicPr>
              <p:cNvPr id="3584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88891" y="148462"/>
                <a:ext cx="1141379" cy="3328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584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8313" y="150813"/>
              <a:ext cx="1716087" cy="269875"/>
            </p14:xfrm>
          </p:contentPart>
        </mc:Choice>
        <mc:Fallback>
          <p:pic>
            <p:nvPicPr>
              <p:cNvPr id="3584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99313" y="141817"/>
                <a:ext cx="1733367" cy="2885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584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56175" y="98425"/>
              <a:ext cx="366713" cy="312738"/>
            </p14:xfrm>
          </p:contentPart>
        </mc:Choice>
        <mc:Fallback>
          <p:pic>
            <p:nvPicPr>
              <p:cNvPr id="3584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45739" y="88708"/>
                <a:ext cx="386146" cy="3318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584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6288" y="749300"/>
              <a:ext cx="295275" cy="223838"/>
            </p14:xfrm>
          </p:contentPart>
        </mc:Choice>
        <mc:Fallback>
          <p:pic>
            <p:nvPicPr>
              <p:cNvPr id="3584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68726" y="740303"/>
                <a:ext cx="311839" cy="2414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584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2113" y="544513"/>
              <a:ext cx="5876925" cy="1009650"/>
            </p14:xfrm>
          </p:contentPart>
        </mc:Choice>
        <mc:Fallback>
          <p:pic>
            <p:nvPicPr>
              <p:cNvPr id="3584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82753" y="533715"/>
                <a:ext cx="5897805" cy="1031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584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2800" y="419100"/>
              <a:ext cx="376238" cy="117475"/>
            </p14:xfrm>
          </p:contentPart>
        </mc:Choice>
        <mc:Fallback>
          <p:pic>
            <p:nvPicPr>
              <p:cNvPr id="3584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86319" y="411172"/>
                <a:ext cx="391360" cy="133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584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1025" y="1303338"/>
              <a:ext cx="4133850" cy="403225"/>
            </p14:xfrm>
          </p:contentPart>
        </mc:Choice>
        <mc:Fallback>
          <p:pic>
            <p:nvPicPr>
              <p:cNvPr id="3584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72385" y="1297938"/>
                <a:ext cx="4148250" cy="417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585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7525" y="1893888"/>
              <a:ext cx="536575" cy="241300"/>
            </p14:xfrm>
          </p:contentPart>
        </mc:Choice>
        <mc:Fallback>
          <p:pic>
            <p:nvPicPr>
              <p:cNvPr id="3585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8162" y="1884524"/>
                <a:ext cx="552780" cy="2578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585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87450" y="1866900"/>
              <a:ext cx="285750" cy="455613"/>
            </p14:xfrm>
          </p:contentPart>
        </mc:Choice>
        <mc:Fallback>
          <p:pic>
            <p:nvPicPr>
              <p:cNvPr id="3585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78453" y="1855024"/>
                <a:ext cx="304464" cy="4736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5852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11350" y="1866900"/>
              <a:ext cx="463550" cy="187325"/>
            </p14:xfrm>
          </p:contentPart>
        </mc:Choice>
        <mc:Fallback>
          <p:pic>
            <p:nvPicPr>
              <p:cNvPr id="35852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03072" y="1858254"/>
                <a:ext cx="478306" cy="2035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585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5475" y="2652713"/>
              <a:ext cx="436563" cy="204787"/>
            </p14:xfrm>
          </p:contentPart>
        </mc:Choice>
        <mc:Fallback>
          <p:pic>
            <p:nvPicPr>
              <p:cNvPr id="3585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16118" y="2642618"/>
                <a:ext cx="454918" cy="223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585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6975" y="2724150"/>
              <a:ext cx="71438" cy="71438"/>
            </p14:xfrm>
          </p:contentPart>
        </mc:Choice>
        <mc:Fallback>
          <p:pic>
            <p:nvPicPr>
              <p:cNvPr id="3585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186873" y="2715852"/>
                <a:ext cx="88035" cy="880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5855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58950" y="2509838"/>
              <a:ext cx="411163" cy="204787"/>
            </p14:xfrm>
          </p:contentPart>
        </mc:Choice>
        <mc:Fallback>
          <p:pic>
            <p:nvPicPr>
              <p:cNvPr id="35855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749589" y="2500480"/>
                <a:ext cx="430245" cy="220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585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01888" y="2554288"/>
              <a:ext cx="206375" cy="133350"/>
            </p14:xfrm>
          </p:contentPart>
        </mc:Choice>
        <mc:Fallback>
          <p:pic>
            <p:nvPicPr>
              <p:cNvPr id="3585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391803" y="2544197"/>
                <a:ext cx="221862" cy="151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585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39975" y="2732088"/>
              <a:ext cx="606425" cy="295275"/>
            </p14:xfrm>
          </p:contentPart>
        </mc:Choice>
        <mc:Fallback>
          <p:pic>
            <p:nvPicPr>
              <p:cNvPr id="3585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330978" y="2722005"/>
                <a:ext cx="623340" cy="3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5858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5838" y="2446338"/>
              <a:ext cx="534987" cy="258762"/>
            </p14:xfrm>
          </p:contentPart>
        </mc:Choice>
        <mc:Fallback>
          <p:pic>
            <p:nvPicPr>
              <p:cNvPr id="35858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786838" y="2439860"/>
                <a:ext cx="553708" cy="2749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585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1638" y="3152775"/>
              <a:ext cx="1536700" cy="384175"/>
            </p14:xfrm>
          </p:contentPart>
        </mc:Choice>
        <mc:Fallback>
          <p:pic>
            <p:nvPicPr>
              <p:cNvPr id="3585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94079" y="3141973"/>
                <a:ext cx="1548939" cy="4046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5860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0113" y="3152775"/>
              <a:ext cx="347662" cy="374650"/>
            </p14:xfrm>
          </p:contentPart>
        </mc:Choice>
        <mc:Fallback>
          <p:pic>
            <p:nvPicPr>
              <p:cNvPr id="35860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163635" y="3143418"/>
                <a:ext cx="363857" cy="389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586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7250" y="3751263"/>
              <a:ext cx="990600" cy="187325"/>
            </p14:xfrm>
          </p:contentPart>
        </mc:Choice>
        <mc:Fallback>
          <p:pic>
            <p:nvPicPr>
              <p:cNvPr id="3586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47531" y="3740456"/>
                <a:ext cx="1005358" cy="2074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5862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71688" y="3633788"/>
              <a:ext cx="544512" cy="554037"/>
            </p14:xfrm>
          </p:contentPart>
        </mc:Choice>
        <mc:Fallback>
          <p:pic>
            <p:nvPicPr>
              <p:cNvPr id="35862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63411" y="3624068"/>
                <a:ext cx="561427" cy="5731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5863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86063" y="3616325"/>
              <a:ext cx="438150" cy="206375"/>
            </p14:xfrm>
          </p:contentPart>
        </mc:Choice>
        <mc:Fallback>
          <p:pic>
            <p:nvPicPr>
              <p:cNvPr id="35863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77062" y="3609122"/>
                <a:ext cx="456151" cy="2204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5864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8375" y="3670300"/>
              <a:ext cx="107950" cy="107950"/>
            </p14:xfrm>
          </p:contentPart>
        </mc:Choice>
        <mc:Fallback>
          <p:pic>
            <p:nvPicPr>
              <p:cNvPr id="35864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500818" y="3661664"/>
                <a:ext cx="122343" cy="123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586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29063" y="3098800"/>
              <a:ext cx="1839912" cy="822325"/>
            </p14:xfrm>
          </p:contentPart>
        </mc:Choice>
        <mc:Fallback>
          <p:pic>
            <p:nvPicPr>
              <p:cNvPr id="3586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920063" y="3091959"/>
                <a:ext cx="1858992" cy="8367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5866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29313" y="3268663"/>
              <a:ext cx="107950" cy="71437"/>
            </p14:xfrm>
          </p:contentPart>
        </mc:Choice>
        <mc:Fallback>
          <p:pic>
            <p:nvPicPr>
              <p:cNvPr id="35866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922116" y="3259282"/>
                <a:ext cx="119825" cy="883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586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00813" y="3009900"/>
              <a:ext cx="401637" cy="455613"/>
            </p14:xfrm>
          </p:contentPart>
        </mc:Choice>
        <mc:Fallback>
          <p:pic>
            <p:nvPicPr>
              <p:cNvPr id="3586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492536" y="3000183"/>
                <a:ext cx="415313" cy="4743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5868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07238" y="3000375"/>
              <a:ext cx="627062" cy="258763"/>
            </p14:xfrm>
          </p:contentPart>
        </mc:Choice>
        <mc:Fallback>
          <p:pic>
            <p:nvPicPr>
              <p:cNvPr id="35868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098599" y="2990298"/>
                <a:ext cx="645420" cy="2774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586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4813" y="4483100"/>
              <a:ext cx="428625" cy="133350"/>
            </p14:xfrm>
          </p:contentPart>
        </mc:Choice>
        <mc:Fallback>
          <p:pic>
            <p:nvPicPr>
              <p:cNvPr id="3586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207975" y="4474090"/>
                <a:ext cx="444460" cy="149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5870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6713" y="4249738"/>
              <a:ext cx="1249362" cy="430212"/>
            </p14:xfrm>
          </p:contentPart>
        </mc:Choice>
        <mc:Fallback>
          <p:pic>
            <p:nvPicPr>
              <p:cNvPr id="35870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60592" y="4238938"/>
                <a:ext cx="1265204" cy="4507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5871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3263" y="4286250"/>
              <a:ext cx="635000" cy="241300"/>
            </p14:xfrm>
          </p:contentPart>
        </mc:Choice>
        <mc:Fallback>
          <p:pic>
            <p:nvPicPr>
              <p:cNvPr id="35871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965703" y="4276166"/>
                <a:ext cx="647239" cy="2582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5872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27363" y="4116388"/>
              <a:ext cx="1697037" cy="590550"/>
            </p14:xfrm>
          </p:contentPart>
        </mc:Choice>
        <mc:Fallback>
          <p:pic>
            <p:nvPicPr>
              <p:cNvPr id="35872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018363" y="4107026"/>
                <a:ext cx="1715397" cy="6085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5873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11725" y="4152900"/>
              <a:ext cx="536575" cy="214313"/>
            </p14:xfrm>
          </p:contentPart>
        </mc:Choice>
        <mc:Fallback>
          <p:pic>
            <p:nvPicPr>
              <p:cNvPr id="35873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902722" y="4142454"/>
                <a:ext cx="556021" cy="2337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5874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7825" y="4625975"/>
              <a:ext cx="233363" cy="88900"/>
            </p14:xfrm>
          </p:contentPart>
        </mc:Choice>
        <mc:Fallback>
          <p:pic>
            <p:nvPicPr>
              <p:cNvPr id="35874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178102" y="4616617"/>
                <a:ext cx="252810" cy="1076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587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6388" y="1071563"/>
              <a:ext cx="285750" cy="322262"/>
            </p14:xfrm>
          </p:contentPart>
        </mc:Choice>
        <mc:Fallback>
          <p:pic>
            <p:nvPicPr>
              <p:cNvPr id="3587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111709" y="1065802"/>
                <a:ext cx="296187" cy="3316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5876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26163" y="1625600"/>
              <a:ext cx="606425" cy="187325"/>
            </p14:xfrm>
          </p:contentPart>
        </mc:Choice>
        <mc:Fallback>
          <p:pic>
            <p:nvPicPr>
              <p:cNvPr id="35876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119685" y="1616594"/>
                <a:ext cx="622620" cy="2046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587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6538" y="1660525"/>
              <a:ext cx="617537" cy="546100"/>
            </p14:xfrm>
          </p:contentPart>
        </mc:Choice>
        <mc:Fallback>
          <p:pic>
            <p:nvPicPr>
              <p:cNvPr id="3587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767896" y="1650445"/>
                <a:ext cx="631940" cy="5658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587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81463" y="1436688"/>
              <a:ext cx="7937" cy="28575"/>
            </p14:xfrm>
          </p:contentPart>
        </mc:Choice>
        <mc:Fallback>
          <p:pic>
            <p:nvPicPr>
              <p:cNvPr id="3587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075691" y="1431330"/>
                <a:ext cx="19121" cy="392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5879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4875" y="1411288"/>
              <a:ext cx="9525" cy="34925"/>
            </p14:xfrm>
          </p:contentPart>
        </mc:Choice>
        <mc:Fallback>
          <p:pic>
            <p:nvPicPr>
              <p:cNvPr id="35879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708525" y="1405527"/>
                <a:ext cx="22225" cy="442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588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4875" y="1482725"/>
              <a:ext cx="1588" cy="9525"/>
            </p14:xfrm>
          </p:contentPart>
        </mc:Choice>
        <mc:Fallback>
          <p:pic>
            <p:nvPicPr>
              <p:cNvPr id="3588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695819" y="1479062"/>
                <a:ext cx="36524" cy="17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5881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33913" y="1598613"/>
              <a:ext cx="98425" cy="107950"/>
            </p14:xfrm>
          </p:contentPart>
        </mc:Choice>
        <mc:Fallback>
          <p:pic>
            <p:nvPicPr>
              <p:cNvPr id="35881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628145" y="1588865"/>
                <a:ext cx="113567" cy="1267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588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5838" y="1643063"/>
              <a:ext cx="7937" cy="9525"/>
            </p14:xfrm>
          </p:contentPart>
        </mc:Choice>
        <mc:Fallback>
          <p:pic>
            <p:nvPicPr>
              <p:cNvPr id="3588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785376" y="1632439"/>
                <a:ext cx="28862" cy="307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5883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65688" y="1571625"/>
              <a:ext cx="9525" cy="142875"/>
            </p14:xfrm>
          </p:contentPart>
        </mc:Choice>
        <mc:Fallback>
          <p:pic>
            <p:nvPicPr>
              <p:cNvPr id="35883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856163" y="1561548"/>
                <a:ext cx="28575" cy="1590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588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51250" y="723900"/>
              <a:ext cx="1588" cy="169863"/>
            </p14:xfrm>
          </p:contentPart>
        </mc:Choice>
        <mc:Fallback>
          <p:pic>
            <p:nvPicPr>
              <p:cNvPr id="3588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609962" y="715263"/>
                <a:ext cx="84164" cy="1856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5885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5225" y="820738"/>
              <a:ext cx="1588" cy="19050"/>
            </p14:xfrm>
          </p:contentPart>
        </mc:Choice>
        <mc:Fallback>
          <p:pic>
            <p:nvPicPr>
              <p:cNvPr id="35885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667113" y="812112"/>
                <a:ext cx="77812" cy="34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5886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9675" y="776288"/>
              <a:ext cx="53975" cy="90487"/>
            </p14:xfrm>
          </p:contentPart>
        </mc:Choice>
        <mc:Fallback>
          <p:pic>
            <p:nvPicPr>
              <p:cNvPr id="35886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741759" y="766593"/>
                <a:ext cx="71967" cy="1084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5887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92863" y="1643063"/>
              <a:ext cx="1587" cy="9525"/>
            </p14:xfrm>
          </p:contentPart>
        </mc:Choice>
        <mc:Fallback>
          <p:pic>
            <p:nvPicPr>
              <p:cNvPr id="35887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364297" y="1636469"/>
                <a:ext cx="58719" cy="227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5888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38525" y="482600"/>
              <a:ext cx="44450" cy="106363"/>
            </p14:xfrm>
          </p:contentPart>
        </mc:Choice>
        <mc:Fallback>
          <p:pic>
            <p:nvPicPr>
              <p:cNvPr id="35888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429129" y="473586"/>
                <a:ext cx="60351" cy="1236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588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98863" y="463550"/>
              <a:ext cx="26987" cy="80963"/>
            </p14:xfrm>
          </p:contentPart>
        </mc:Choice>
        <mc:Fallback>
          <p:pic>
            <p:nvPicPr>
              <p:cNvPr id="3588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588788" y="453430"/>
                <a:ext cx="42100" cy="96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5890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1875" y="490538"/>
              <a:ext cx="71438" cy="36512"/>
            </p14:xfrm>
          </p:contentPart>
        </mc:Choice>
        <mc:Fallback>
          <p:pic>
            <p:nvPicPr>
              <p:cNvPr id="35890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565020" y="484031"/>
                <a:ext cx="82984" cy="491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589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0438" y="490538"/>
              <a:ext cx="44450" cy="107950"/>
            </p14:xfrm>
          </p:contentPart>
        </mc:Choice>
        <mc:Fallback>
          <p:pic>
            <p:nvPicPr>
              <p:cNvPr id="3589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493986" y="484781"/>
                <a:ext cx="56638" cy="1194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589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78238" y="473075"/>
              <a:ext cx="36512" cy="107950"/>
            </p14:xfrm>
          </p:contentPart>
        </mc:Choice>
        <mc:Fallback>
          <p:pic>
            <p:nvPicPr>
              <p:cNvPr id="3589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669200" y="463719"/>
                <a:ext cx="54587" cy="1219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589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27363" y="2643188"/>
              <a:ext cx="142875" cy="9525"/>
            </p14:xfrm>
          </p:contentPart>
        </mc:Choice>
        <mc:Fallback>
          <p:pic>
            <p:nvPicPr>
              <p:cNvPr id="3589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018366" y="2633663"/>
                <a:ext cx="157990" cy="278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3589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54350" y="2705100"/>
              <a:ext cx="150813" cy="9525"/>
            </p14:xfrm>
          </p:contentPart>
        </mc:Choice>
        <mc:Fallback>
          <p:pic>
            <p:nvPicPr>
              <p:cNvPr id="3589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047151" y="2696674"/>
                <a:ext cx="164131" cy="267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35895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14750" y="2384425"/>
              <a:ext cx="9525" cy="125413"/>
            </p14:xfrm>
          </p:contentPart>
        </mc:Choice>
        <mc:Fallback>
          <p:pic>
            <p:nvPicPr>
              <p:cNvPr id="35895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704126" y="2373974"/>
                <a:ext cx="25644" cy="1398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35896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9675" y="2436813"/>
              <a:ext cx="179388" cy="80962"/>
            </p14:xfrm>
          </p:contentPart>
        </mc:Choice>
        <mc:Fallback>
          <p:pic>
            <p:nvPicPr>
              <p:cNvPr id="35896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742831" y="2429946"/>
                <a:ext cx="190555" cy="939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589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98863" y="2571750"/>
              <a:ext cx="544512" cy="36513"/>
            </p14:xfrm>
          </p:contentPart>
        </mc:Choice>
        <mc:Fallback>
          <p:pic>
            <p:nvPicPr>
              <p:cNvPr id="3589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591665" y="2562712"/>
                <a:ext cx="560707" cy="542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35898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1738" y="2724150"/>
              <a:ext cx="133350" cy="142875"/>
            </p14:xfrm>
          </p:contentPart>
        </mc:Choice>
        <mc:Fallback>
          <p:pic>
            <p:nvPicPr>
              <p:cNvPr id="35898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733088" y="2716934"/>
                <a:ext cx="148847" cy="158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35899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3988" y="2741613"/>
              <a:ext cx="100012" cy="107950"/>
            </p14:xfrm>
          </p:contentPart>
        </mc:Choice>
        <mc:Fallback>
          <p:pic>
            <p:nvPicPr>
              <p:cNvPr id="35899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956793" y="2734056"/>
                <a:ext cx="113323" cy="1209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35900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25913" y="2749550"/>
              <a:ext cx="61912" cy="107950"/>
            </p14:xfrm>
          </p:contentPart>
        </mc:Choice>
        <mc:Fallback>
          <p:pic>
            <p:nvPicPr>
              <p:cNvPr id="35900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119074" y="2742713"/>
                <a:ext cx="74150" cy="1216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35901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97350" y="2768600"/>
              <a:ext cx="133350" cy="17463"/>
            </p14:xfrm>
          </p:contentPart>
        </mc:Choice>
        <mc:Fallback>
          <p:pic>
            <p:nvPicPr>
              <p:cNvPr id="35901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187979" y="2762185"/>
                <a:ext cx="148127" cy="33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35902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68788" y="2741613"/>
              <a:ext cx="9525" cy="115887"/>
            </p14:xfrm>
          </p:contentPart>
        </mc:Choice>
        <mc:Fallback>
          <p:pic>
            <p:nvPicPr>
              <p:cNvPr id="35902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259263" y="2731896"/>
                <a:ext cx="28222" cy="1306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35903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67213" y="2749550"/>
              <a:ext cx="123825" cy="90488"/>
            </p14:xfrm>
          </p:contentPart>
        </mc:Choice>
        <mc:Fallback>
          <p:pic>
            <p:nvPicPr>
              <p:cNvPr id="35903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358214" y="2739816"/>
                <a:ext cx="137503" cy="1095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35904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00563" y="2714625"/>
              <a:ext cx="71437" cy="206375"/>
            </p14:xfrm>
          </p:contentPart>
        </mc:Choice>
        <mc:Fallback>
          <p:pic>
            <p:nvPicPr>
              <p:cNvPr id="35904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495151" y="2704901"/>
                <a:ext cx="86590" cy="221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35905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27425" y="1847850"/>
              <a:ext cx="320675" cy="36513"/>
            </p14:xfrm>
          </p:contentPart>
        </mc:Choice>
        <mc:Fallback>
          <p:pic>
            <p:nvPicPr>
              <p:cNvPr id="35905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521667" y="1839174"/>
                <a:ext cx="333272" cy="502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35906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02075" y="1776413"/>
              <a:ext cx="44450" cy="161925"/>
            </p14:xfrm>
          </p:contentPart>
        </mc:Choice>
        <mc:Fallback>
          <p:pic>
            <p:nvPicPr>
              <p:cNvPr id="35906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891956" y="1766338"/>
                <a:ext cx="60712" cy="1770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35907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30638" y="1768475"/>
              <a:ext cx="258762" cy="214313"/>
            </p14:xfrm>
          </p:contentPart>
        </mc:Choice>
        <mc:Fallback>
          <p:pic>
            <p:nvPicPr>
              <p:cNvPr id="35907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820907" y="1758029"/>
                <a:ext cx="278584" cy="2344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35908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69988" y="4687888"/>
              <a:ext cx="214312" cy="312737"/>
            </p14:xfrm>
          </p:contentPart>
        </mc:Choice>
        <mc:Fallback>
          <p:pic>
            <p:nvPicPr>
              <p:cNvPr id="35908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162796" y="4679251"/>
                <a:ext cx="227257" cy="3282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35909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01763" y="4749800"/>
              <a:ext cx="107950" cy="196850"/>
            </p14:xfrm>
          </p:contentPart>
        </mc:Choice>
        <mc:Fallback>
          <p:pic>
            <p:nvPicPr>
              <p:cNvPr id="35909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392438" y="4740444"/>
                <a:ext cx="126241" cy="2155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35910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52713" y="3224213"/>
              <a:ext cx="249237" cy="169862"/>
            </p14:xfrm>
          </p:contentPart>
        </mc:Choice>
        <mc:Fallback>
          <p:pic>
            <p:nvPicPr>
              <p:cNvPr id="35910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645149" y="3216656"/>
                <a:ext cx="264004" cy="1846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35911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02450" y="3089275"/>
              <a:ext cx="179388" cy="233363"/>
            </p14:xfrm>
          </p:contentPart>
        </mc:Choice>
        <mc:Fallback>
          <p:pic>
            <p:nvPicPr>
              <p:cNvPr id="35911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6896326" y="3082433"/>
                <a:ext cx="193436" cy="248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35912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13488" y="3660775"/>
              <a:ext cx="1027112" cy="455613"/>
            </p14:xfrm>
          </p:contentPart>
        </mc:Choice>
        <mc:Fallback>
          <p:pic>
            <p:nvPicPr>
              <p:cNvPr id="35912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6306288" y="3651058"/>
                <a:ext cx="1044393" cy="4736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35913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54225" y="4983163"/>
              <a:ext cx="1268413" cy="428625"/>
            </p14:xfrm>
          </p:contentPart>
        </mc:Choice>
        <mc:Fallback>
          <p:pic>
            <p:nvPicPr>
              <p:cNvPr id="35913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045584" y="4973086"/>
                <a:ext cx="1285695" cy="4476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35914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52825" y="4956175"/>
              <a:ext cx="671513" cy="268288"/>
            </p14:xfrm>
          </p:contentPart>
        </mc:Choice>
        <mc:Fallback>
          <p:pic>
            <p:nvPicPr>
              <p:cNvPr id="35914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544184" y="4945732"/>
                <a:ext cx="690236" cy="287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35915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19600" y="4678363"/>
              <a:ext cx="2876550" cy="590550"/>
            </p14:xfrm>
          </p:contentPart>
        </mc:Choice>
        <mc:Fallback>
          <p:pic>
            <p:nvPicPr>
              <p:cNvPr id="35915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4409159" y="4668641"/>
                <a:ext cx="2893831" cy="6099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35916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79688" y="6008688"/>
              <a:ext cx="9525" cy="1587"/>
            </p14:xfrm>
          </p:contentPart>
        </mc:Choice>
        <mc:Fallback>
          <p:pic>
            <p:nvPicPr>
              <p:cNvPr id="35916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0" y="0"/>
                <a:ext cx="93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35917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0875" y="5456238"/>
              <a:ext cx="876300" cy="312737"/>
            </p14:xfrm>
          </p:contentPart>
        </mc:Choice>
        <mc:Fallback>
          <p:pic>
            <p:nvPicPr>
              <p:cNvPr id="35917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44395" y="5448302"/>
                <a:ext cx="887461" cy="3286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35918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7513" y="5491163"/>
              <a:ext cx="928687" cy="590550"/>
            </p14:xfrm>
          </p:contentPart>
        </mc:Choice>
        <mc:Fallback>
          <p:pic>
            <p:nvPicPr>
              <p:cNvPr id="35918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681394" y="5481441"/>
                <a:ext cx="940206" cy="6056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35919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4488" y="5599113"/>
              <a:ext cx="241300" cy="374650"/>
            </p14:xfrm>
          </p:contentPart>
        </mc:Choice>
        <mc:Fallback>
          <p:pic>
            <p:nvPicPr>
              <p:cNvPr id="35919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2876217" y="5589396"/>
                <a:ext cx="254965" cy="3930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35920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13113" y="5545138"/>
              <a:ext cx="1062037" cy="625475"/>
            </p14:xfrm>
          </p:contentPart>
        </mc:Choice>
        <mc:Fallback>
          <p:pic>
            <p:nvPicPr>
              <p:cNvPr id="35920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306633" y="5538656"/>
                <a:ext cx="1073917" cy="6380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35921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5402263"/>
              <a:ext cx="1295400" cy="509587"/>
            </p14:xfrm>
          </p:contentPart>
        </mc:Choice>
        <mc:Fallback>
          <p:pic>
            <p:nvPicPr>
              <p:cNvPr id="35921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663944" y="5395425"/>
                <a:ext cx="1310881" cy="5239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35922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32525" y="5607050"/>
              <a:ext cx="125413" cy="90488"/>
            </p14:xfrm>
          </p:contentPart>
        </mc:Choice>
        <mc:Fallback>
          <p:pic>
            <p:nvPicPr>
              <p:cNvPr id="35922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6225317" y="5601642"/>
                <a:ext cx="137306" cy="102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35923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23063" y="5303838"/>
              <a:ext cx="920750" cy="366712"/>
            </p14:xfrm>
          </p:contentPart>
        </mc:Choice>
        <mc:Fallback>
          <p:pic>
            <p:nvPicPr>
              <p:cNvPr id="35923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6713704" y="5294112"/>
                <a:ext cx="935148" cy="381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35924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360313" y="34248725"/>
              <a:ext cx="0" cy="0"/>
            </p14:xfrm>
          </p:contentPart>
        </mc:Choice>
        <mc:Fallback>
          <p:pic>
            <p:nvPicPr>
              <p:cNvPr id="35924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5360313" y="34248725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35925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6338" y="6330950"/>
              <a:ext cx="322262" cy="152400"/>
            </p14:xfrm>
          </p:contentPart>
        </mc:Choice>
        <mc:Fallback>
          <p:pic>
            <p:nvPicPr>
              <p:cNvPr id="35925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440937" y="6325906"/>
                <a:ext cx="332344" cy="1624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35926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1813" y="6303963"/>
              <a:ext cx="652462" cy="188912"/>
            </p14:xfrm>
          </p:contentPart>
        </mc:Choice>
        <mc:Fallback>
          <p:pic>
            <p:nvPicPr>
              <p:cNvPr id="35926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063531" y="6294248"/>
                <a:ext cx="666865" cy="2040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35927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29063" y="6259513"/>
              <a:ext cx="544512" cy="233362"/>
            </p14:xfrm>
          </p:contentPart>
        </mc:Choice>
        <mc:Fallback>
          <p:pic>
            <p:nvPicPr>
              <p:cNvPr id="35927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922225" y="6249429"/>
                <a:ext cx="556388" cy="2513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35928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41863" y="6054725"/>
              <a:ext cx="1268412" cy="571500"/>
            </p14:xfrm>
          </p:contentPart>
        </mc:Choice>
        <mc:Fallback>
          <p:pic>
            <p:nvPicPr>
              <p:cNvPr id="35928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4732142" y="6045368"/>
                <a:ext cx="1287134" cy="5894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35929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80138" y="6062663"/>
              <a:ext cx="463550" cy="188912"/>
            </p14:xfrm>
          </p:contentPart>
        </mc:Choice>
        <mc:Fallback>
          <p:pic>
            <p:nvPicPr>
              <p:cNvPr id="35929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6170421" y="6053307"/>
                <a:ext cx="481905" cy="2033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35930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77038" y="6027738"/>
              <a:ext cx="447675" cy="169862"/>
            </p14:xfrm>
          </p:contentPart>
        </mc:Choice>
        <mc:Fallback>
          <p:pic>
            <p:nvPicPr>
              <p:cNvPr id="35930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6768401" y="6017302"/>
                <a:ext cx="465668" cy="186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35931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73950" y="5973763"/>
              <a:ext cx="98425" cy="115887"/>
            </p14:xfrm>
          </p:contentPart>
        </mc:Choice>
        <mc:Fallback>
          <p:pic>
            <p:nvPicPr>
              <p:cNvPr id="35931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7466379" y="5966904"/>
                <a:ext cx="110683" cy="1303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35932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32713" y="5938838"/>
              <a:ext cx="214312" cy="276225"/>
            </p14:xfrm>
          </p:contentPart>
        </mc:Choice>
        <mc:Fallback>
          <p:pic>
            <p:nvPicPr>
              <p:cNvPr id="35932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7724068" y="5930195"/>
                <a:ext cx="227279" cy="29135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40"/>
            <a:ext cx="8229600" cy="51276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Steady state error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60167-4931-47E6-BA6A-407CBD079E47}" type="slidenum">
              <a:rPr lang="en-IN" smtClean="0"/>
              <a:pPr/>
              <a:t>3</a:t>
            </a:fld>
            <a:endParaRPr lang="en-IN" dirty="0"/>
          </a:p>
        </p:txBody>
      </p:sp>
      <p:pic>
        <p:nvPicPr>
          <p:cNvPr id="2181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3726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2770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9525" y="2909888"/>
              <a:ext cx="776288" cy="501650"/>
            </p14:xfrm>
          </p:contentPart>
        </mc:Choice>
        <mc:Fallback>
          <p:pic>
            <p:nvPicPr>
              <p:cNvPr id="32770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0163" y="2900525"/>
                <a:ext cx="792491" cy="5189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277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79550" y="3143250"/>
              <a:ext cx="14288" cy="7938"/>
            </p14:xfrm>
          </p:contentPart>
        </mc:Choice>
        <mc:Fallback>
          <p:pic>
            <p:nvPicPr>
              <p:cNvPr id="3277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73835" y="3137477"/>
                <a:ext cx="24290" cy="194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277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30450" y="4564063"/>
              <a:ext cx="777875" cy="463550"/>
            </p14:xfrm>
          </p:contentPart>
        </mc:Choice>
        <mc:Fallback>
          <p:pic>
            <p:nvPicPr>
              <p:cNvPr id="3277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20731" y="4554346"/>
                <a:ext cx="795513" cy="4801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277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35325" y="6126163"/>
              <a:ext cx="730250" cy="365125"/>
            </p14:xfrm>
          </p:contentPart>
        </mc:Choice>
        <mc:Fallback>
          <p:pic>
            <p:nvPicPr>
              <p:cNvPr id="3277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27047" y="6117881"/>
                <a:ext cx="745726" cy="38096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0"/>
            <a:ext cx="7772400" cy="6096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problems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50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9588" y="669925"/>
              <a:ext cx="901700" cy="482600"/>
            </p14:xfrm>
          </p:contentPart>
        </mc:Choice>
        <mc:Fallback>
          <p:pic>
            <p:nvPicPr>
              <p:cNvPr id="2050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4549" y="659481"/>
                <a:ext cx="912139" cy="499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5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8613" y="625475"/>
              <a:ext cx="642937" cy="357188"/>
            </p14:xfrm>
          </p:contentPart>
        </mc:Choice>
        <mc:Fallback>
          <p:pic>
            <p:nvPicPr>
              <p:cNvPr id="205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2853" y="614673"/>
                <a:ext cx="654457" cy="3762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5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11413" y="660400"/>
              <a:ext cx="768350" cy="250825"/>
            </p14:xfrm>
          </p:contentPart>
        </mc:Choice>
        <mc:Fallback>
          <p:pic>
            <p:nvPicPr>
              <p:cNvPr id="205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06012" y="656441"/>
                <a:ext cx="778431" cy="2612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5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78488" y="320675"/>
              <a:ext cx="2492375" cy="376238"/>
            </p14:xfrm>
          </p:contentPart>
        </mc:Choice>
        <mc:Fallback>
          <p:pic>
            <p:nvPicPr>
              <p:cNvPr id="205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669488" y="310954"/>
                <a:ext cx="2509656" cy="39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5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8488" y="1054100"/>
              <a:ext cx="2928937" cy="142875"/>
            </p14:xfrm>
          </p:contentPart>
        </mc:Choice>
        <mc:Fallback>
          <p:pic>
            <p:nvPicPr>
              <p:cNvPr id="205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91648" y="1044743"/>
                <a:ext cx="2945137" cy="156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05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26225" y="598488"/>
              <a:ext cx="1768475" cy="857250"/>
            </p14:xfrm>
          </p:contentPart>
        </mc:Choice>
        <mc:Fallback>
          <p:pic>
            <p:nvPicPr>
              <p:cNvPr id="205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619024" y="589847"/>
                <a:ext cx="1784316" cy="8752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05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05663" y="857250"/>
              <a:ext cx="26987" cy="420688"/>
            </p14:xfrm>
          </p:contentPart>
        </mc:Choice>
        <mc:Fallback>
          <p:pic>
            <p:nvPicPr>
              <p:cNvPr id="205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196308" y="851852"/>
                <a:ext cx="41740" cy="4314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05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17588" y="1606550"/>
              <a:ext cx="804862" cy="250825"/>
            </p14:xfrm>
          </p:contentPart>
        </mc:Choice>
        <mc:Fallback>
          <p:pic>
            <p:nvPicPr>
              <p:cNvPr id="205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08589" y="1597553"/>
                <a:ext cx="818540" cy="2680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05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49488" y="1187450"/>
              <a:ext cx="2840037" cy="884238"/>
            </p14:xfrm>
          </p:contentPart>
        </mc:Choice>
        <mc:Fallback>
          <p:pic>
            <p:nvPicPr>
              <p:cNvPr id="205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43008" y="1180249"/>
                <a:ext cx="2851557" cy="9000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05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1363" y="938213"/>
              <a:ext cx="1108075" cy="1223962"/>
            </p14:xfrm>
          </p:contentPart>
        </mc:Choice>
        <mc:Fallback>
          <p:pic>
            <p:nvPicPr>
              <p:cNvPr id="205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14523" y="931373"/>
                <a:ext cx="1119595" cy="12372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060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21550" y="839788"/>
              <a:ext cx="974725" cy="606425"/>
            </p14:xfrm>
          </p:contentPart>
        </mc:Choice>
        <mc:Fallback>
          <p:pic>
            <p:nvPicPr>
              <p:cNvPr id="2060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315071" y="830431"/>
                <a:ext cx="986603" cy="620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061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54725" y="919163"/>
              <a:ext cx="500063" cy="223837"/>
            </p14:xfrm>
          </p:contentPart>
        </mc:Choice>
        <mc:Fallback>
          <p:pic>
            <p:nvPicPr>
              <p:cNvPr id="2061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048605" y="910526"/>
                <a:ext cx="514464" cy="2396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062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59575" y="955675"/>
              <a:ext cx="90488" cy="80963"/>
            </p14:xfrm>
          </p:contentPart>
        </mc:Choice>
        <mc:Fallback>
          <p:pic>
            <p:nvPicPr>
              <p:cNvPr id="2062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752725" y="948838"/>
                <a:ext cx="102745" cy="942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06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51750" y="884238"/>
              <a:ext cx="385763" cy="169862"/>
            </p14:xfrm>
          </p:contentPart>
        </mc:Choice>
        <mc:Fallback>
          <p:pic>
            <p:nvPicPr>
              <p:cNvPr id="206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644913" y="875241"/>
                <a:ext cx="397278" cy="1838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064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88325" y="812800"/>
              <a:ext cx="63500" cy="241300"/>
            </p14:xfrm>
          </p:contentPart>
        </mc:Choice>
        <mc:Fallback>
          <p:pic>
            <p:nvPicPr>
              <p:cNvPr id="2064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180074" y="803436"/>
                <a:ext cx="80720" cy="257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65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1713" y="1652588"/>
              <a:ext cx="892175" cy="401637"/>
            </p14:xfrm>
          </p:contentPart>
        </mc:Choice>
        <mc:Fallback>
          <p:pic>
            <p:nvPicPr>
              <p:cNvPr id="2065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073072" y="1645750"/>
                <a:ext cx="909097" cy="4149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06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58063" y="1598613"/>
              <a:ext cx="1177925" cy="554037"/>
            </p14:xfrm>
          </p:contentPart>
        </mc:Choice>
        <mc:Fallback>
          <p:pic>
            <p:nvPicPr>
              <p:cNvPr id="206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351583" y="1589253"/>
                <a:ext cx="1188725" cy="5720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06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0863" y="2098675"/>
              <a:ext cx="4037012" cy="554038"/>
            </p14:xfrm>
          </p:contentPart>
        </mc:Choice>
        <mc:Fallback>
          <p:pic>
            <p:nvPicPr>
              <p:cNvPr id="206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815823" y="2095795"/>
                <a:ext cx="4045292" cy="5619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068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2938" y="2411413"/>
              <a:ext cx="349250" cy="392112"/>
            </p14:xfrm>
          </p:contentPart>
        </mc:Choice>
        <mc:Fallback>
          <p:pic>
            <p:nvPicPr>
              <p:cNvPr id="2068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37537" y="2404212"/>
                <a:ext cx="361852" cy="406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069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31900" y="2473325"/>
              <a:ext cx="615950" cy="241300"/>
            </p14:xfrm>
          </p:contentPart>
        </mc:Choice>
        <mc:Fallback>
          <p:pic>
            <p:nvPicPr>
              <p:cNvPr id="2069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225420" y="2466122"/>
                <a:ext cx="627830" cy="253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070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66963" y="2411413"/>
              <a:ext cx="473075" cy="250825"/>
            </p14:xfrm>
          </p:contentPart>
        </mc:Choice>
        <mc:Fallback>
          <p:pic>
            <p:nvPicPr>
              <p:cNvPr id="2070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357602" y="2401337"/>
                <a:ext cx="487836" cy="2662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071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25788" y="2116138"/>
              <a:ext cx="1633537" cy="758825"/>
            </p14:xfrm>
          </p:contentPart>
        </mc:Choice>
        <mc:Fallback>
          <p:pic>
            <p:nvPicPr>
              <p:cNvPr id="2071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117149" y="2107139"/>
                <a:ext cx="1647216" cy="7764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072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13425" y="2143125"/>
              <a:ext cx="34925" cy="357188"/>
            </p14:xfrm>
          </p:contentPart>
        </mc:Choice>
        <mc:Fallback>
          <p:pic>
            <p:nvPicPr>
              <p:cNvPr id="2072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806584" y="2136644"/>
                <a:ext cx="48247" cy="3705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073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30888" y="2330450"/>
              <a:ext cx="3170237" cy="187325"/>
            </p14:xfrm>
          </p:contentPart>
        </mc:Choice>
        <mc:Fallback>
          <p:pic>
            <p:nvPicPr>
              <p:cNvPr id="2073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824048" y="2322164"/>
                <a:ext cx="3186797" cy="20389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0"/>
            <a:ext cx="7772400" cy="6096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problems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11961"/>
            <a:ext cx="8229600" cy="1288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0"/>
            <a:ext cx="8229600" cy="22961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4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86233" y="1600200"/>
            <a:ext cx="4971534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0"/>
            <a:ext cx="7772400" cy="6096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problems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0"/>
            <a:ext cx="8991600" cy="4049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933581"/>
            <a:ext cx="8229600" cy="385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225502"/>
            <a:ext cx="8229600" cy="1298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0"/>
            <a:ext cx="8229600" cy="1550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34962"/>
          </a:xfrm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Effect of adding the poles and zeros to transfer functions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Addition of poles to the forward path of TF</a:t>
            </a:r>
          </a:p>
          <a:p>
            <a:r>
              <a:rPr lang="en-US" dirty="0" smtClean="0"/>
              <a:t>Increase order of system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Increases overshoots, rise time,</a:t>
            </a:r>
          </a:p>
          <a:p>
            <a:r>
              <a:rPr lang="en-US" dirty="0" smtClean="0"/>
              <a:t>Reduces stability, bandwidth, 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Pushes root locus to the RHS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78495"/>
            <a:ext cx="8229600" cy="21837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0"/>
            <a:ext cx="8229600" cy="3949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228600"/>
            <a:ext cx="8229600" cy="2491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609600"/>
            <a:ext cx="8229600" cy="20891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0"/>
            <a:ext cx="7772400" cy="6096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problems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34962"/>
          </a:xfrm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Effect of adding the poles and zeros to transfer functions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Addition of Zero to the forward path of TF</a:t>
            </a:r>
          </a:p>
          <a:p>
            <a:r>
              <a:rPr lang="en-US" dirty="0" smtClean="0"/>
              <a:t> when we add Zero very far away from </a:t>
            </a:r>
            <a:r>
              <a:rPr lang="en-US" dirty="0" err="1" smtClean="0"/>
              <a:t>Im</a:t>
            </a:r>
            <a:r>
              <a:rPr lang="en-US" dirty="0" smtClean="0"/>
              <a:t> axis the over shoot is large and damping is poor 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when zero is moving toward </a:t>
            </a:r>
            <a:r>
              <a:rPr lang="en-US" dirty="0" err="1" smtClean="0">
                <a:solidFill>
                  <a:srgbClr val="0070C0"/>
                </a:solidFill>
              </a:rPr>
              <a:t>Im</a:t>
            </a:r>
            <a:r>
              <a:rPr lang="en-US" dirty="0" smtClean="0">
                <a:solidFill>
                  <a:srgbClr val="0070C0"/>
                </a:solidFill>
              </a:rPr>
              <a:t> axis over shoot reduced and damping is improves.</a:t>
            </a:r>
          </a:p>
          <a:p>
            <a:r>
              <a:rPr lang="en-US" dirty="0" smtClean="0"/>
              <a:t>But when zero moves closer to </a:t>
            </a:r>
            <a:r>
              <a:rPr lang="en-US" dirty="0" err="1" smtClean="0"/>
              <a:t>Im</a:t>
            </a:r>
            <a:r>
              <a:rPr lang="en-US" dirty="0" smtClean="0"/>
              <a:t> axis over shoots increases but damping improves.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34962"/>
          </a:xfrm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Effect of adding the poles and zeros to transfer functions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229600" cy="4525963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Addition of poles to the  closed loop  TF</a:t>
            </a:r>
          </a:p>
          <a:p>
            <a:r>
              <a:rPr lang="en-US" dirty="0" smtClean="0"/>
              <a:t>Increases rise time  and reduces overshoots( just opposite to </a:t>
            </a:r>
            <a:r>
              <a:rPr lang="en-US" dirty="0" smtClean="0">
                <a:solidFill>
                  <a:srgbClr val="0070C0"/>
                </a:solidFill>
              </a:rPr>
              <a:t>Addition of poles to the forward path of TF)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34962"/>
          </a:xfrm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Effect of adding the poles and zeros to transfer functions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229600" cy="4525963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Addition of Zero to the  closed loop  TF</a:t>
            </a:r>
          </a:p>
          <a:p>
            <a:r>
              <a:rPr lang="en-US" dirty="0" smtClean="0"/>
              <a:t> Decreases rise time  and  increases overshoots.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229600" cy="639762"/>
          </a:xfrm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Dominant and insignificant  Poles of transfer functions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The poles which has dominant effect of transient response is called dominant poles.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The poles near to </a:t>
            </a:r>
            <a:r>
              <a:rPr lang="en-US" dirty="0" err="1" smtClean="0">
                <a:solidFill>
                  <a:srgbClr val="002060"/>
                </a:solidFill>
              </a:rPr>
              <a:t>Im</a:t>
            </a:r>
            <a:r>
              <a:rPr lang="en-US" dirty="0" smtClean="0">
                <a:solidFill>
                  <a:srgbClr val="002060"/>
                </a:solidFill>
              </a:rPr>
              <a:t>  in LHS  give rise to transient response that will decay relatively slowly and call </a:t>
            </a:r>
            <a:r>
              <a:rPr lang="en-US" dirty="0" smtClean="0">
                <a:solidFill>
                  <a:srgbClr val="FF0000"/>
                </a:solidFill>
              </a:rPr>
              <a:t>dominant poles</a:t>
            </a:r>
          </a:p>
          <a:p>
            <a:r>
              <a:rPr lang="en-US" dirty="0" smtClean="0"/>
              <a:t>The poles far away  from  </a:t>
            </a:r>
            <a:r>
              <a:rPr lang="en-US" dirty="0" err="1" smtClean="0"/>
              <a:t>Im</a:t>
            </a:r>
            <a:r>
              <a:rPr lang="en-US" dirty="0" smtClean="0"/>
              <a:t>  in LHS(relative to dominant poles) will decay relatively  faster and call  </a:t>
            </a:r>
            <a:r>
              <a:rPr lang="en-US" dirty="0" smtClean="0">
                <a:solidFill>
                  <a:srgbClr val="FF0000"/>
                </a:solidFill>
              </a:rPr>
              <a:t>insignificant poles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11162"/>
          </a:xfrm>
        </p:spPr>
        <p:txBody>
          <a:bodyPr>
            <a:normAutofit fontScale="90000"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Proper way of neglecting insignificants poles</a:t>
            </a:r>
            <a:endParaRPr lang="en-US" sz="3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3794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04213" y="741363"/>
              <a:ext cx="401637" cy="803275"/>
            </p14:xfrm>
          </p:contentPart>
        </mc:Choice>
        <mc:Fallback>
          <p:pic>
            <p:nvPicPr>
              <p:cNvPr id="33794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00254" y="735242"/>
                <a:ext cx="409914" cy="8126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379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4988" y="731838"/>
              <a:ext cx="8332787" cy="635000"/>
            </p14:xfrm>
          </p:contentPart>
        </mc:Choice>
        <mc:Fallback>
          <p:pic>
            <p:nvPicPr>
              <p:cNvPr id="3379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5988" y="722839"/>
                <a:ext cx="8348987" cy="6511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379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7663" y="527050"/>
              <a:ext cx="8769350" cy="3384550"/>
            </p14:xfrm>
          </p:contentPart>
        </mc:Choice>
        <mc:Fallback>
          <p:pic>
            <p:nvPicPr>
              <p:cNvPr id="3379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9383" y="518050"/>
                <a:ext cx="8784470" cy="34003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379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0863" y="1339850"/>
              <a:ext cx="1322387" cy="79375"/>
            </p14:xfrm>
          </p:contentPart>
        </mc:Choice>
        <mc:Fallback>
          <p:pic>
            <p:nvPicPr>
              <p:cNvPr id="3379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17263" y="1333356"/>
                <a:ext cx="1332108" cy="92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379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2800" y="1455738"/>
              <a:ext cx="1169988" cy="258762"/>
            </p14:xfrm>
          </p:contentPart>
        </mc:Choice>
        <mc:Fallback>
          <p:pic>
            <p:nvPicPr>
              <p:cNvPr id="3379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03440" y="1446381"/>
                <a:ext cx="1188348" cy="276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379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47913" y="1357313"/>
              <a:ext cx="1652587" cy="357187"/>
            </p14:xfrm>
          </p:contentPart>
        </mc:Choice>
        <mc:Fallback>
          <p:pic>
            <p:nvPicPr>
              <p:cNvPr id="3379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39274" y="1348671"/>
                <a:ext cx="1670225" cy="3723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380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2750" y="1411288"/>
              <a:ext cx="314325" cy="223837"/>
            </p14:xfrm>
          </p:contentPart>
        </mc:Choice>
        <mc:Fallback>
          <p:pic>
            <p:nvPicPr>
              <p:cNvPr id="3380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14109" y="1401572"/>
                <a:ext cx="331247" cy="2403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380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41863" y="1401763"/>
              <a:ext cx="463550" cy="187325"/>
            </p14:xfrm>
          </p:contentPart>
        </mc:Choice>
        <mc:Fallback>
          <p:pic>
            <p:nvPicPr>
              <p:cNvPr id="3380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33225" y="1393117"/>
                <a:ext cx="478306" cy="2031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380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38775" y="1384300"/>
              <a:ext cx="214313" cy="187325"/>
            </p14:xfrm>
          </p:contentPart>
        </mc:Choice>
        <mc:Fallback>
          <p:pic>
            <p:nvPicPr>
              <p:cNvPr id="3380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429050" y="1374574"/>
                <a:ext cx="233043" cy="2056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380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48350" y="1357313"/>
              <a:ext cx="1027113" cy="455612"/>
            </p14:xfrm>
          </p:contentPart>
        </mc:Choice>
        <mc:Fallback>
          <p:pic>
            <p:nvPicPr>
              <p:cNvPr id="3380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41510" y="1345437"/>
                <a:ext cx="1045114" cy="474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380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94688" y="1697038"/>
              <a:ext cx="19050" cy="214312"/>
            </p14:xfrm>
          </p:contentPart>
        </mc:Choice>
        <mc:Fallback>
          <p:pic>
            <p:nvPicPr>
              <p:cNvPr id="3380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91025" y="1693796"/>
                <a:ext cx="26743" cy="2207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380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163" y="1866900"/>
              <a:ext cx="3313112" cy="357188"/>
            </p14:xfrm>
          </p:contentPart>
        </mc:Choice>
        <mc:Fallback>
          <p:pic>
            <p:nvPicPr>
              <p:cNvPr id="3380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7203" y="1857898"/>
                <a:ext cx="3326432" cy="374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380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3213" y="3402013"/>
              <a:ext cx="330200" cy="241300"/>
            </p14:xfrm>
          </p:contentPart>
        </mc:Choice>
        <mc:Fallback>
          <p:pic>
            <p:nvPicPr>
              <p:cNvPr id="3380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94580" y="3393369"/>
                <a:ext cx="348544" cy="2585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380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62038" y="3392488"/>
              <a:ext cx="661987" cy="223837"/>
            </p14:xfrm>
          </p:contentPart>
        </mc:Choice>
        <mc:Fallback>
          <p:pic>
            <p:nvPicPr>
              <p:cNvPr id="3380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53039" y="3386010"/>
                <a:ext cx="679266" cy="2367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380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00250" y="3357563"/>
              <a:ext cx="581025" cy="241300"/>
            </p14:xfrm>
          </p:contentPart>
        </mc:Choice>
        <mc:Fallback>
          <p:pic>
            <p:nvPicPr>
              <p:cNvPr id="3380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991944" y="3348559"/>
                <a:ext cx="598719" cy="2567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380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35300" y="3367088"/>
              <a:ext cx="858838" cy="204787"/>
            </p14:xfrm>
          </p:contentPart>
        </mc:Choice>
        <mc:Fallback>
          <p:pic>
            <p:nvPicPr>
              <p:cNvPr id="3380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027741" y="3357730"/>
                <a:ext cx="871796" cy="220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381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97350" y="3295650"/>
              <a:ext cx="928688" cy="214313"/>
            </p14:xfrm>
          </p:contentPart>
        </mc:Choice>
        <mc:Fallback>
          <p:pic>
            <p:nvPicPr>
              <p:cNvPr id="3381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190151" y="3285925"/>
                <a:ext cx="941286" cy="2330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381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56238" y="3098800"/>
              <a:ext cx="990600" cy="330200"/>
            </p14:xfrm>
          </p:contentPart>
        </mc:Choice>
        <mc:Fallback>
          <p:pic>
            <p:nvPicPr>
              <p:cNvPr id="3381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446879" y="3087997"/>
                <a:ext cx="1008598" cy="3507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381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89025" y="3894138"/>
              <a:ext cx="1546225" cy="312737"/>
            </p14:xfrm>
          </p:contentPart>
        </mc:Choice>
        <mc:Fallback>
          <p:pic>
            <p:nvPicPr>
              <p:cNvPr id="3381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82545" y="3885141"/>
                <a:ext cx="1563505" cy="3256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381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50950" y="3983038"/>
              <a:ext cx="2794000" cy="642937"/>
            </p14:xfrm>
          </p:contentPart>
        </mc:Choice>
        <mc:Fallback>
          <p:pic>
            <p:nvPicPr>
              <p:cNvPr id="3381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240870" y="3974038"/>
                <a:ext cx="2808760" cy="6569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381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62538" y="3375025"/>
              <a:ext cx="2144712" cy="1090613"/>
            </p14:xfrm>
          </p:contentPart>
        </mc:Choice>
        <mc:Fallback>
          <p:pic>
            <p:nvPicPr>
              <p:cNvPr id="3381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55699" y="3368544"/>
                <a:ext cx="2160911" cy="11064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381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91413" y="3340100"/>
              <a:ext cx="1117600" cy="419100"/>
            </p14:xfrm>
          </p:contentPart>
        </mc:Choice>
        <mc:Fallback>
          <p:pic>
            <p:nvPicPr>
              <p:cNvPr id="3381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484932" y="3332899"/>
                <a:ext cx="1128762" cy="4324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3816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56675" y="3786188"/>
              <a:ext cx="1588" cy="9525"/>
            </p14:xfrm>
          </p:contentPart>
        </mc:Choice>
        <mc:Fallback>
          <p:pic>
            <p:nvPicPr>
              <p:cNvPr id="33816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928091" y="3779594"/>
                <a:ext cx="58756" cy="22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381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89838" y="3751263"/>
              <a:ext cx="1384300" cy="436562"/>
            </p14:xfrm>
          </p:contentPart>
        </mc:Choice>
        <mc:Fallback>
          <p:pic>
            <p:nvPicPr>
              <p:cNvPr id="3381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581557" y="3740106"/>
                <a:ext cx="1400141" cy="4545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381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60713" y="4911725"/>
              <a:ext cx="1587" cy="9525"/>
            </p14:xfrm>
          </p:contentPart>
        </mc:Choice>
        <mc:Fallback>
          <p:pic>
            <p:nvPicPr>
              <p:cNvPr id="3381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117864" y="4907329"/>
                <a:ext cx="87285" cy="238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381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2800" y="4865688"/>
              <a:ext cx="561975" cy="277812"/>
            </p14:xfrm>
          </p:contentPart>
        </mc:Choice>
        <mc:Fallback>
          <p:pic>
            <p:nvPicPr>
              <p:cNvPr id="3381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04160" y="4857051"/>
                <a:ext cx="579615" cy="2932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382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89088" y="4795838"/>
              <a:ext cx="920750" cy="392112"/>
            </p14:xfrm>
          </p:contentPart>
        </mc:Choice>
        <mc:Fallback>
          <p:pic>
            <p:nvPicPr>
              <p:cNvPr id="3382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580089" y="4784676"/>
                <a:ext cx="935868" cy="4101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382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0988" y="4643438"/>
              <a:ext cx="1519237" cy="347662"/>
            </p14:xfrm>
          </p:contentPart>
        </mc:Choice>
        <mc:Fallback>
          <p:pic>
            <p:nvPicPr>
              <p:cNvPr id="3382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811988" y="4631921"/>
                <a:ext cx="1537597" cy="3681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3822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07300" y="4125913"/>
              <a:ext cx="1411288" cy="482600"/>
            </p14:xfrm>
          </p:contentPart>
        </mc:Choice>
        <mc:Fallback>
          <p:pic>
            <p:nvPicPr>
              <p:cNvPr id="33822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600100" y="4116196"/>
                <a:ext cx="1422809" cy="5013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382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8825" y="5276850"/>
              <a:ext cx="250825" cy="223838"/>
            </p14:xfrm>
          </p:contentPart>
        </mc:Choice>
        <mc:Fallback>
          <p:pic>
            <p:nvPicPr>
              <p:cNvPr id="3382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51988" y="5268560"/>
                <a:ext cx="266659" cy="2396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382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62975" y="276225"/>
              <a:ext cx="420688" cy="331788"/>
            </p14:xfrm>
          </p:contentPart>
        </mc:Choice>
        <mc:Fallback>
          <p:pic>
            <p:nvPicPr>
              <p:cNvPr id="3382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556857" y="270467"/>
                <a:ext cx="434363" cy="342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382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64113" y="3652838"/>
              <a:ext cx="169862" cy="142875"/>
            </p14:xfrm>
          </p:contentPart>
        </mc:Choice>
        <mc:Fallback>
          <p:pic>
            <p:nvPicPr>
              <p:cNvPr id="3382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957275" y="3645622"/>
                <a:ext cx="181738" cy="1573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3826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06925" y="4581525"/>
              <a:ext cx="277813" cy="214313"/>
            </p14:xfrm>
          </p:contentPart>
        </mc:Choice>
        <mc:Fallback>
          <p:pic>
            <p:nvPicPr>
              <p:cNvPr id="33826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597928" y="4572520"/>
                <a:ext cx="291128" cy="2290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382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9525" y="4510088"/>
              <a:ext cx="812800" cy="330200"/>
            </p14:xfrm>
          </p:contentPart>
        </mc:Choice>
        <mc:Fallback>
          <p:pic>
            <p:nvPicPr>
              <p:cNvPr id="3382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081246" y="4504687"/>
                <a:ext cx="830078" cy="341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382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16638" y="4483100"/>
              <a:ext cx="527050" cy="241300"/>
            </p14:xfrm>
          </p:contentPart>
        </mc:Choice>
        <mc:Fallback>
          <p:pic>
            <p:nvPicPr>
              <p:cNvPr id="3382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109798" y="4473376"/>
                <a:ext cx="543250" cy="2585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382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21488" y="4456113"/>
              <a:ext cx="455612" cy="214312"/>
            </p14:xfrm>
          </p:contentPart>
        </mc:Choice>
        <mc:Fallback>
          <p:pic>
            <p:nvPicPr>
              <p:cNvPr id="3382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812131" y="4450710"/>
                <a:ext cx="471447" cy="2269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383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32400" y="5402263"/>
              <a:ext cx="1588" cy="9525"/>
            </p14:xfrm>
          </p:contentPart>
        </mc:Choice>
        <mc:Fallback>
          <p:pic>
            <p:nvPicPr>
              <p:cNvPr id="3383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189524" y="5392372"/>
                <a:ext cx="87340" cy="289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383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0850" y="5357813"/>
              <a:ext cx="1965325" cy="517525"/>
            </p14:xfrm>
          </p:contentPart>
        </mc:Choice>
        <mc:Fallback>
          <p:pic>
            <p:nvPicPr>
              <p:cNvPr id="3383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982210" y="5347016"/>
                <a:ext cx="1984406" cy="5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383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76850" y="5089525"/>
              <a:ext cx="2170113" cy="357188"/>
            </p14:xfrm>
          </p:contentPart>
        </mc:Choice>
        <mc:Fallback>
          <p:pic>
            <p:nvPicPr>
              <p:cNvPr id="3383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268930" y="5081603"/>
                <a:ext cx="2188833" cy="3744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3833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9750" y="5268913"/>
              <a:ext cx="706438" cy="177800"/>
            </p14:xfrm>
          </p:contentPart>
        </mc:Choice>
        <mc:Fallback>
          <p:pic>
            <p:nvPicPr>
              <p:cNvPr id="33833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071109" y="5259555"/>
                <a:ext cx="724441" cy="1957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383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3475" y="5384800"/>
              <a:ext cx="714375" cy="258763"/>
            </p14:xfrm>
          </p:contentPart>
        </mc:Choice>
        <mc:Fallback>
          <p:pic>
            <p:nvPicPr>
              <p:cNvPr id="3383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123393" y="5376882"/>
                <a:ext cx="733459" cy="2727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383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25663" y="5483225"/>
              <a:ext cx="695325" cy="169863"/>
            </p14:xfrm>
          </p:contentPart>
        </mc:Choice>
        <mc:Fallback>
          <p:pic>
            <p:nvPicPr>
              <p:cNvPr id="3383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115941" y="5477107"/>
                <a:ext cx="713329" cy="1849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383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00750" y="5527675"/>
              <a:ext cx="63500" cy="53975"/>
            </p14:xfrm>
          </p:contentPart>
        </mc:Choice>
        <mc:Fallback>
          <p:pic>
            <p:nvPicPr>
              <p:cNvPr id="3383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992091" y="5518319"/>
                <a:ext cx="77571" cy="701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383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92863" y="5419725"/>
              <a:ext cx="2733675" cy="430213"/>
            </p14:xfrm>
          </p:contentPart>
        </mc:Choice>
        <mc:Fallback>
          <p:pic>
            <p:nvPicPr>
              <p:cNvPr id="3383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384583" y="5411085"/>
                <a:ext cx="2753114" cy="446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383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04913" y="5973763"/>
              <a:ext cx="1587" cy="9525"/>
            </p14:xfrm>
          </p:contentPart>
        </mc:Choice>
        <mc:Fallback>
          <p:pic>
            <p:nvPicPr>
              <p:cNvPr id="3383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179521" y="5967901"/>
                <a:ext cx="52371" cy="21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3839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9163" y="5875338"/>
              <a:ext cx="947737" cy="277812"/>
            </p14:xfrm>
          </p:contentPart>
        </mc:Choice>
        <mc:Fallback>
          <p:pic>
            <p:nvPicPr>
              <p:cNvPr id="33839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912321" y="5869580"/>
                <a:ext cx="963581" cy="2918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384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00250" y="5875338"/>
              <a:ext cx="1277938" cy="214312"/>
            </p14:xfrm>
          </p:contentPart>
        </mc:Choice>
        <mc:Fallback>
          <p:pic>
            <p:nvPicPr>
              <p:cNvPr id="3384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990530" y="5864550"/>
                <a:ext cx="1293417" cy="2340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384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18288" y="33477200"/>
              <a:ext cx="0" cy="0"/>
            </p14:xfrm>
          </p:contentPart>
        </mc:Choice>
        <mc:Fallback>
          <p:pic>
            <p:nvPicPr>
              <p:cNvPr id="3384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618288" y="3347720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384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73138" y="6242050"/>
              <a:ext cx="446087" cy="134938"/>
            </p14:xfrm>
          </p:contentPart>
        </mc:Choice>
        <mc:Fallback>
          <p:pic>
            <p:nvPicPr>
              <p:cNvPr id="3384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965937" y="6232334"/>
                <a:ext cx="460489" cy="1522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3843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24025" y="6242050"/>
              <a:ext cx="1401763" cy="393700"/>
            </p14:xfrm>
          </p:contentPart>
        </mc:Choice>
        <mc:Fallback>
          <p:pic>
            <p:nvPicPr>
              <p:cNvPr id="33843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716465" y="6231254"/>
                <a:ext cx="1414722" cy="4120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3844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6463" y="5813425"/>
              <a:ext cx="4545012" cy="652463"/>
            </p14:xfrm>
          </p:contentPart>
        </mc:Choice>
        <mc:Fallback>
          <p:pic>
            <p:nvPicPr>
              <p:cNvPr id="33844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440343" y="5804783"/>
                <a:ext cx="4561932" cy="66794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260</Words>
  <Application>Microsoft Office PowerPoint</Application>
  <PresentationFormat>On-screen Show (4:3)</PresentationFormat>
  <Paragraphs>33</Paragraphs>
  <Slides>45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Office Theme</vt:lpstr>
      <vt:lpstr>Problems on  Time domain analysis</vt:lpstr>
      <vt:lpstr>Time domain parameters</vt:lpstr>
      <vt:lpstr>Steady state error</vt:lpstr>
      <vt:lpstr>Effect of adding the poles and zeros to transfer functions </vt:lpstr>
      <vt:lpstr>Effect of adding the poles and zeros to transfer functions </vt:lpstr>
      <vt:lpstr>Effect of adding the poles and zeros to transfer functions </vt:lpstr>
      <vt:lpstr>Effect of adding the poles and zeros to transfer functions </vt:lpstr>
      <vt:lpstr>Dominant and insignificant  Poles of transfer functions</vt:lpstr>
      <vt:lpstr>Proper way of neglecting insignificants poles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</vt:lpstr>
      <vt:lpstr>problems</vt:lpstr>
      <vt:lpstr>PowerPoint Presentation</vt:lpstr>
      <vt:lpstr>PowerPoint Presentation</vt:lpstr>
      <vt:lpstr>PowerPoint Presentation</vt:lpstr>
      <vt:lpstr>PowerPoint Presentation</vt:lpstr>
      <vt:lpstr>problems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problems</dc:title>
  <dc:creator>sps</dc:creator>
  <cp:lastModifiedBy>sp singh</cp:lastModifiedBy>
  <cp:revision>36</cp:revision>
  <dcterms:created xsi:type="dcterms:W3CDTF">2020-09-22T15:36:35Z</dcterms:created>
  <dcterms:modified xsi:type="dcterms:W3CDTF">2021-10-27T04:38:32Z</dcterms:modified>
</cp:coreProperties>
</file>

<file path=docProps/thumbnail.jpeg>
</file>